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9144000"/>
  <p:notesSz cx="6797675" cy="9926625"/>
  <p:embeddedFontLst>
    <p:embeddedFont>
      <p:font typeface="Tahoma"/>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g+XgaP3kwfuHvpaLdAvBPSuCLH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Tahoma-bold.fntdata"/><Relationship Id="rId6" Type="http://schemas.openxmlformats.org/officeDocument/2006/relationships/slide" Target="slides/slide2.xml"/><Relationship Id="rId18" Type="http://schemas.openxmlformats.org/officeDocument/2006/relationships/font" Target="fonts/Tahoma-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8056"/>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4"/>
            <a:ext cx="2945659" cy="49805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86" name="Google Shape;86;p1: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Thank you for the introduction</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Before we kick off – introduce yourselves</a:t>
            </a:r>
            <a:endParaRPr/>
          </a:p>
          <a:p>
            <a:pPr indent="-171450" lvl="0" marL="171450" rtl="0" algn="l">
              <a:lnSpc>
                <a:spcPct val="100000"/>
              </a:lnSpc>
              <a:spcBef>
                <a:spcPts val="0"/>
              </a:spcBef>
              <a:spcAft>
                <a:spcPts val="0"/>
              </a:spcAft>
              <a:buClr>
                <a:schemeClr val="dk1"/>
              </a:buClr>
              <a:buSzPts val="1200"/>
              <a:buFont typeface="Arial"/>
              <a:buChar char="•"/>
            </a:pPr>
            <a:r>
              <a:rPr lang="en-AU">
                <a:highlight>
                  <a:srgbClr val="FF9900"/>
                </a:highlight>
              </a:rPr>
              <a:t>Who are you</a:t>
            </a:r>
            <a:endParaRPr>
              <a:highlight>
                <a:srgbClr val="FF9900"/>
              </a:highlight>
            </a:endParaRPr>
          </a:p>
          <a:p>
            <a:pPr indent="-171450" lvl="0" marL="171450" rtl="0" algn="l">
              <a:lnSpc>
                <a:spcPct val="100000"/>
              </a:lnSpc>
              <a:spcBef>
                <a:spcPts val="0"/>
              </a:spcBef>
              <a:spcAft>
                <a:spcPts val="0"/>
              </a:spcAft>
              <a:buClr>
                <a:schemeClr val="dk1"/>
              </a:buClr>
              <a:buSzPts val="1200"/>
              <a:buFont typeface="Arial"/>
              <a:buChar char="•"/>
            </a:pPr>
            <a:r>
              <a:rPr lang="en-AU">
                <a:highlight>
                  <a:srgbClr val="FF9900"/>
                </a:highlight>
              </a:rPr>
              <a:t>What do you do </a:t>
            </a:r>
            <a:endParaRPr>
              <a:highlight>
                <a:srgbClr val="FF9900"/>
              </a:highlight>
            </a:endParaRPr>
          </a:p>
          <a:p>
            <a:pPr indent="-171450" lvl="0" marL="171450" rtl="0" algn="l">
              <a:lnSpc>
                <a:spcPct val="100000"/>
              </a:lnSpc>
              <a:spcBef>
                <a:spcPts val="0"/>
              </a:spcBef>
              <a:spcAft>
                <a:spcPts val="0"/>
              </a:spcAft>
              <a:buClr>
                <a:schemeClr val="dk1"/>
              </a:buClr>
              <a:buSzPts val="1200"/>
              <a:buFont typeface="Arial"/>
              <a:buChar char="•"/>
            </a:pPr>
            <a:r>
              <a:rPr lang="en-AU">
                <a:highlight>
                  <a:srgbClr val="FF9900"/>
                </a:highlight>
              </a:rPr>
              <a:t>When did you attend RYLA</a:t>
            </a:r>
            <a:endParaRPr>
              <a:highlight>
                <a:srgbClr val="FF9900"/>
              </a:highlight>
            </a:endParaRPr>
          </a:p>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rPr lang="en-AU"/>
              <a:t>Today we’re here to give you a bit of an update on</a:t>
            </a:r>
            <a:endParaRPr/>
          </a:p>
          <a:p>
            <a:pPr indent="-171450" lvl="1" marL="628650" rtl="0" algn="l">
              <a:lnSpc>
                <a:spcPct val="100000"/>
              </a:lnSpc>
              <a:spcBef>
                <a:spcPts val="0"/>
              </a:spcBef>
              <a:spcAft>
                <a:spcPts val="0"/>
              </a:spcAft>
              <a:buClr>
                <a:schemeClr val="dk1"/>
              </a:buClr>
              <a:buSzPts val="1200"/>
              <a:buFont typeface="Arial"/>
              <a:buChar char="•"/>
            </a:pPr>
            <a:r>
              <a:rPr lang="en-AU"/>
              <a:t>What RYLA has evolved to </a:t>
            </a:r>
            <a:endParaRPr/>
          </a:p>
          <a:p>
            <a:pPr indent="-171450" lvl="1" marL="628650" rtl="0" algn="l">
              <a:lnSpc>
                <a:spcPct val="100000"/>
              </a:lnSpc>
              <a:spcBef>
                <a:spcPts val="0"/>
              </a:spcBef>
              <a:spcAft>
                <a:spcPts val="0"/>
              </a:spcAft>
              <a:buClr>
                <a:schemeClr val="dk1"/>
              </a:buClr>
              <a:buSzPts val="1200"/>
              <a:buFont typeface="Arial"/>
              <a:buChar char="•"/>
            </a:pPr>
            <a:r>
              <a:rPr lang="en-AU"/>
              <a:t>Where the vision extends to moving forward</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rPr lang="en-AU"/>
              <a:t>Show of Hands – who’s heard of, been involved in, crossed paths with RYLA in the past? </a:t>
            </a:r>
            <a:endParaRPr/>
          </a:p>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rPr lang="en-AU"/>
              <a:t>We try to keep our presentation fresh so hopefully you won’t have heard too much of what we’re talking </a:t>
            </a:r>
            <a:r>
              <a:rPr lang="en-AU">
                <a:highlight>
                  <a:srgbClr val="FF9900"/>
                </a:highlight>
              </a:rPr>
              <a:t>today/tonight</a:t>
            </a:r>
            <a:r>
              <a:rPr lang="en-AU"/>
              <a:t> before.</a:t>
            </a:r>
            <a:endParaRPr/>
          </a:p>
        </p:txBody>
      </p:sp>
      <p:sp>
        <p:nvSpPr>
          <p:cNvPr id="88" name="Google Shape;88;p1: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94" name="Google Shape;94;p2: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For those who struggle with the Rotary acronyms as much as me – RYLA stands for: Rotary Youth Leadership Awards</a:t>
            </a:r>
            <a:endParaRPr/>
          </a:p>
          <a:p>
            <a:pPr indent="0" lvl="0" marL="0" rtl="0" algn="l">
              <a:lnSpc>
                <a:spcPct val="100000"/>
              </a:lnSpc>
              <a:spcBef>
                <a:spcPts val="0"/>
              </a:spcBef>
              <a:spcAft>
                <a:spcPts val="0"/>
              </a:spcAft>
              <a:buSzPts val="1400"/>
              <a:buNone/>
            </a:pPr>
            <a:r>
              <a:t/>
            </a:r>
            <a:endParaRPr/>
          </a:p>
          <a:p>
            <a:pPr indent="0" lvl="0" marL="0" marR="0" rtl="0" algn="l">
              <a:lnSpc>
                <a:spcPct val="100000"/>
              </a:lnSpc>
              <a:spcBef>
                <a:spcPts val="0"/>
              </a:spcBef>
              <a:spcAft>
                <a:spcPts val="0"/>
              </a:spcAft>
              <a:buClr>
                <a:schemeClr val="dk1"/>
              </a:buClr>
              <a:buSzPts val="1200"/>
              <a:buFont typeface="Calibri"/>
              <a:buNone/>
            </a:pPr>
            <a:r>
              <a:rPr lang="en-AU"/>
              <a:t>Whilst I’m sure you’ve all heard a little bit about the program before… Here’s some things you might not know about. </a:t>
            </a:r>
            <a:endParaRPr/>
          </a:p>
        </p:txBody>
      </p:sp>
      <p:sp>
        <p:nvSpPr>
          <p:cNvPr id="96" name="Google Shape;96;p2: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01" name="Google Shape;101;p3: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2" name="Google Shape;102;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RYLA is a solely Rotary Coordinated program with the committee consisting of Rotarians, Rotaractors, and RYLArians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Our district is actually the birthplace of the RYLA Program. The idea stemmed from the centennial celebrations of our state in 1959 and the program aimed to provide interesting activities for </a:t>
            </a:r>
            <a:r>
              <a:rPr lang="en-AU" sz="1200">
                <a:solidFill>
                  <a:schemeClr val="dk1"/>
                </a:solidFill>
                <a:latin typeface="Calibri"/>
                <a:ea typeface="Calibri"/>
                <a:cs typeface="Calibri"/>
                <a:sym typeface="Calibri"/>
              </a:rPr>
              <a:t>Princess Alexandra, and those in her age bracket. </a:t>
            </a:r>
            <a:endParaRPr/>
          </a:p>
          <a:p>
            <a:pPr indent="0" lvl="0" marL="0" rtl="0" algn="l">
              <a:lnSpc>
                <a:spcPct val="100000"/>
              </a:lnSpc>
              <a:spcBef>
                <a:spcPts val="0"/>
              </a:spcBef>
              <a:spcAft>
                <a:spcPts val="0"/>
              </a:spcAft>
              <a:buSzPts val="1400"/>
              <a:buNone/>
            </a:pPr>
            <a:r>
              <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lang="en-AU" sz="1200">
                <a:solidFill>
                  <a:schemeClr val="dk1"/>
                </a:solidFill>
                <a:latin typeface="Calibri"/>
                <a:ea typeface="Calibri"/>
                <a:cs typeface="Calibri"/>
                <a:sym typeface="Calibri"/>
              </a:rPr>
              <a:t>From here the program was adopted </a:t>
            </a:r>
            <a:r>
              <a:rPr lang="en-AU"/>
              <a:t>as a R</a:t>
            </a:r>
            <a:r>
              <a:rPr lang="en-AU" sz="1200">
                <a:solidFill>
                  <a:schemeClr val="dk1"/>
                </a:solidFill>
                <a:latin typeface="Calibri"/>
                <a:ea typeface="Calibri"/>
                <a:cs typeface="Calibri"/>
                <a:sym typeface="Calibri"/>
              </a:rPr>
              <a:t>otary international program in 1971 and today there are </a:t>
            </a:r>
            <a:r>
              <a:rPr b="0" i="0" lang="en-AU" sz="1200">
                <a:solidFill>
                  <a:schemeClr val="dk1"/>
                </a:solidFill>
                <a:latin typeface="Calibri"/>
                <a:ea typeface="Calibri"/>
                <a:cs typeface="Calibri"/>
                <a:sym typeface="Calibri"/>
              </a:rPr>
              <a:t>hundreds of RYLA programs running in more than 30 countries.</a:t>
            </a:r>
            <a:endParaRPr/>
          </a:p>
          <a:p>
            <a:pPr indent="0" lvl="0" marL="0" rtl="0" algn="l">
              <a:lnSpc>
                <a:spcPct val="100000"/>
              </a:lnSpc>
              <a:spcBef>
                <a:spcPts val="0"/>
              </a:spcBef>
              <a:spcAft>
                <a:spcPts val="0"/>
              </a:spcAft>
              <a:buSzPts val="1400"/>
              <a:buNone/>
            </a:pPr>
            <a:r>
              <a:rPr b="0" i="0" lang="en-AU" sz="1200">
                <a:solidFill>
                  <a:schemeClr val="dk1"/>
                </a:solidFill>
                <a:latin typeface="Calibri"/>
                <a:ea typeface="Calibri"/>
                <a:cs typeface="Calibri"/>
                <a:sym typeface="Calibri"/>
              </a:rPr>
              <a:t>That’s a pretty cool initiative and vision for our district to have been a part of creating and spreading across the world.</a:t>
            </a:r>
            <a:endParaRPr/>
          </a:p>
          <a:p>
            <a:pPr indent="0" lvl="0" marL="0" rtl="0" algn="l">
              <a:lnSpc>
                <a:spcPct val="100000"/>
              </a:lnSpc>
              <a:spcBef>
                <a:spcPts val="0"/>
              </a:spcBef>
              <a:spcAft>
                <a:spcPts val="0"/>
              </a:spcAft>
              <a:buSzPts val="1400"/>
              <a:buNone/>
            </a:pPr>
            <a:r>
              <a:t/>
            </a:r>
            <a:endParaRPr b="0" i="0"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AU" sz="1200">
                <a:solidFill>
                  <a:schemeClr val="dk1"/>
                </a:solidFill>
                <a:latin typeface="Calibri"/>
                <a:ea typeface="Calibri"/>
                <a:cs typeface="Calibri"/>
                <a:sym typeface="Calibri"/>
              </a:rPr>
              <a:t>With that in mind, it’s the vision of the District 96</a:t>
            </a:r>
            <a:r>
              <a:rPr lang="en-AU"/>
              <a:t>2</a:t>
            </a:r>
            <a:r>
              <a:rPr b="0" i="0" lang="en-AU" sz="1200">
                <a:solidFill>
                  <a:schemeClr val="dk1"/>
                </a:solidFill>
                <a:latin typeface="Calibri"/>
                <a:ea typeface="Calibri"/>
                <a:cs typeface="Calibri"/>
                <a:sym typeface="Calibri"/>
              </a:rPr>
              <a:t>0 RYLA committee to continue to create and deliver a Flagship RYLA program. </a:t>
            </a:r>
            <a:endParaRPr/>
          </a:p>
          <a:p>
            <a:pPr indent="0" lvl="0" marL="0" rtl="0" algn="l">
              <a:lnSpc>
                <a:spcPct val="100000"/>
              </a:lnSpc>
              <a:spcBef>
                <a:spcPts val="0"/>
              </a:spcBef>
              <a:spcAft>
                <a:spcPts val="0"/>
              </a:spcAft>
              <a:buSzPts val="1400"/>
              <a:buNone/>
            </a:pPr>
            <a:r>
              <a:t/>
            </a:r>
            <a:endParaRPr b="0" i="0"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400"/>
              <a:buNone/>
            </a:pPr>
            <a:r>
              <a:rPr b="0" i="0" lang="en-AU" sz="1200">
                <a:solidFill>
                  <a:schemeClr val="dk1"/>
                </a:solidFill>
                <a:latin typeface="Calibri"/>
                <a:ea typeface="Calibri"/>
                <a:cs typeface="Calibri"/>
                <a:sym typeface="Calibri"/>
              </a:rPr>
              <a:t>Today, our RYLA program continues to be aimed at individuals between the ages of </a:t>
            </a:r>
            <a:r>
              <a:rPr lang="en-AU"/>
              <a:t>20 </a:t>
            </a:r>
            <a:r>
              <a:rPr b="0" i="0" lang="en-AU" sz="1200">
                <a:solidFill>
                  <a:schemeClr val="dk1"/>
                </a:solidFill>
                <a:latin typeface="Calibri"/>
                <a:ea typeface="Calibri"/>
                <a:cs typeface="Calibri"/>
                <a:sym typeface="Calibri"/>
              </a:rPr>
              <a:t>and </a:t>
            </a:r>
            <a:r>
              <a:rPr lang="en-AU"/>
              <a:t>30 </a:t>
            </a:r>
            <a:r>
              <a:rPr b="0" i="0" lang="en-AU" sz="1200">
                <a:solidFill>
                  <a:schemeClr val="dk1"/>
                </a:solidFill>
                <a:latin typeface="Calibri"/>
                <a:ea typeface="Calibri"/>
                <a:cs typeface="Calibri"/>
                <a:sym typeface="Calibri"/>
              </a:rPr>
              <a:t>and it retains a strong focus on developing our next generation of leaders. </a:t>
            </a:r>
            <a:endParaRPr/>
          </a:p>
        </p:txBody>
      </p:sp>
      <p:sp>
        <p:nvSpPr>
          <p:cNvPr id="103" name="Google Shape;103;p3: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08" name="Google Shape;108;p4: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9" name="Google Shape;109;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AU"/>
              <a:t>We could happily talk for hours until we're blue in the face about RYLA and it’s benefits but we thought, we might save you a little us overload and actually SHOW you what RYLA looks like. So we’ve just got a short video to show you what RYLA has evolved to in our district today.  </a:t>
            </a:r>
            <a:endParaRPr/>
          </a:p>
        </p:txBody>
      </p:sp>
      <p:sp>
        <p:nvSpPr>
          <p:cNvPr id="110" name="Google Shape;110;p4: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16" name="Google Shape;116;p5: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 name="Google Shape;117;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It’s not just all fun and games at RYLA.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The program itself is designed to grow participants awareness of themselves, and how they individually operate in and contribute to a team environment</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The program aims to instil in participants and understanding of what leadership looks and feels like and the fact that it’s not always easy or comfortable. It also provides participants with the opportunity to practice effective leadership skills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Finally, the program encourages and instils good citizenship in its participants.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One of the unique benefits of the program is that our participants and leaders come from different backgrounds, and exhibit different goals and lifestyles.</a:t>
            </a:r>
            <a:endParaRPr/>
          </a:p>
          <a:p>
            <a:pPr indent="0" lvl="0" marL="0" rtl="0" algn="l">
              <a:lnSpc>
                <a:spcPct val="100000"/>
              </a:lnSpc>
              <a:spcBef>
                <a:spcPts val="0"/>
              </a:spcBef>
              <a:spcAft>
                <a:spcPts val="0"/>
              </a:spcAft>
              <a:buSzPts val="1400"/>
              <a:buNone/>
            </a:pPr>
            <a:r>
              <a:rPr lang="en-AU"/>
              <a:t>So throughout the program, you benefit from learning whilst surrounded by a multitude of perspectives. </a:t>
            </a:r>
            <a:endParaRPr/>
          </a:p>
        </p:txBody>
      </p:sp>
      <p:sp>
        <p:nvSpPr>
          <p:cNvPr id="118" name="Google Shape;118;p5: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6: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24" name="Google Shape;124;p6: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5" name="Google Shape;125;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How do we do it? The learnings are delivered through a wide array of speakers, activities and reflective sessions. Even the fun activities help the participants learn and grow.</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highlight>
                  <a:srgbClr val="FF9900"/>
                </a:highlight>
              </a:rPr>
              <a:t>Expand on this using the slide information if your presentation length allows</a:t>
            </a:r>
            <a:endParaRPr>
              <a:highlight>
                <a:srgbClr val="FF9900"/>
              </a:highlight>
            </a:endParaRPr>
          </a:p>
          <a:p>
            <a:pPr indent="0" lvl="0" marL="0" rtl="0" algn="l">
              <a:lnSpc>
                <a:spcPct val="100000"/>
              </a:lnSpc>
              <a:spcBef>
                <a:spcPts val="0"/>
              </a:spcBef>
              <a:spcAft>
                <a:spcPts val="0"/>
              </a:spcAft>
              <a:buSzPts val="1400"/>
              <a:buNone/>
            </a:pPr>
            <a:r>
              <a:rPr lang="en-AU"/>
              <a:t>Program starts as soon as the participants step on the bus to when they get back off at their bus stop at the end of the week</a:t>
            </a:r>
            <a:endParaRPr/>
          </a:p>
          <a:p>
            <a:pPr indent="0" lvl="0" marL="0" rtl="0" algn="l">
              <a:lnSpc>
                <a:spcPct val="100000"/>
              </a:lnSpc>
              <a:spcBef>
                <a:spcPts val="0"/>
              </a:spcBef>
              <a:spcAft>
                <a:spcPts val="0"/>
              </a:spcAft>
              <a:buSzPts val="1400"/>
              <a:buNone/>
            </a:pPr>
            <a:r>
              <a:rPr lang="en-AU"/>
              <a:t>Leaders facilitate activities starting from the bus</a:t>
            </a:r>
            <a:endParaRPr/>
          </a:p>
          <a:p>
            <a:pPr indent="0" lvl="0" marL="0" rtl="0" algn="l">
              <a:lnSpc>
                <a:spcPct val="100000"/>
              </a:lnSpc>
              <a:spcBef>
                <a:spcPts val="0"/>
              </a:spcBef>
              <a:spcAft>
                <a:spcPts val="0"/>
              </a:spcAft>
              <a:buSzPts val="1400"/>
              <a:buNone/>
            </a:pPr>
            <a:r>
              <a:rPr lang="en-AU"/>
              <a:t>During the week there is a mixture of leader run activities, a program facilitated team project, renowned speakers that donate their time and knowledge, and outdoor activities that test participants learnings.</a:t>
            </a:r>
            <a:endParaRPr/>
          </a:p>
          <a:p>
            <a:pPr indent="0" lvl="0" marL="0" rtl="0" algn="l">
              <a:lnSpc>
                <a:spcPct val="100000"/>
              </a:lnSpc>
              <a:spcBef>
                <a:spcPts val="0"/>
              </a:spcBef>
              <a:spcAft>
                <a:spcPts val="0"/>
              </a:spcAft>
              <a:buSzPts val="1400"/>
              <a:buNone/>
            </a:pPr>
            <a:r>
              <a:rPr lang="en-AU"/>
              <a:t>This mixture of ventures throughout the week provides a unique learning environment for participants.</a:t>
            </a:r>
            <a:endParaRPr/>
          </a:p>
        </p:txBody>
      </p:sp>
      <p:sp>
        <p:nvSpPr>
          <p:cNvPr id="126" name="Google Shape;126;p6: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7: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33" name="Google Shape;133;p7: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4" name="Google Shape;134;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The program itself does have set learning outcomes.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AU"/>
              <a:t>Over the course of the week the various activities, reflective sessions, goal setting activities and general atmosphere of the camp focuses on helping participants find their own path, identify what they’re passionate and excited about and equips them to pursue it whole hearted whilst also passing on the positive messages of RYLA and Rotary.</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AU">
                <a:highlight>
                  <a:srgbClr val="FF9900"/>
                </a:highlight>
              </a:rPr>
              <a:t>Expand on this using the slide information if your presentation length allows</a:t>
            </a:r>
            <a:endParaRPr>
              <a:highlight>
                <a:srgbClr val="FF9900"/>
              </a:highlight>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t/>
            </a:r>
            <a:endParaRPr/>
          </a:p>
        </p:txBody>
      </p:sp>
      <p:sp>
        <p:nvSpPr>
          <p:cNvPr id="135" name="Google Shape;135;p7: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8: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41" name="Google Shape;141;p8: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2" name="Google Shape;142;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AU"/>
              <a:t>What did you personally get out of RYLA – What was the outcome for you? </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AU">
                <a:highlight>
                  <a:srgbClr val="FF9900"/>
                </a:highlight>
              </a:rPr>
              <a:t>This will vary for each person presenting so, make your own notes in advance.</a:t>
            </a:r>
            <a:endParaRPr>
              <a:highlight>
                <a:srgbClr val="FF9900"/>
              </a:highlight>
            </a:endParaRPr>
          </a:p>
          <a:p>
            <a:pPr indent="0" lvl="0" marL="0" rtl="0" algn="l">
              <a:lnSpc>
                <a:spcPct val="100000"/>
              </a:lnSpc>
              <a:spcBef>
                <a:spcPts val="0"/>
              </a:spcBef>
              <a:spcAft>
                <a:spcPts val="0"/>
              </a:spcAft>
              <a:buSzPts val="1400"/>
              <a:buNone/>
            </a:pPr>
            <a:r>
              <a:t/>
            </a:r>
            <a:endParaRPr/>
          </a:p>
        </p:txBody>
      </p:sp>
      <p:sp>
        <p:nvSpPr>
          <p:cNvPr id="143" name="Google Shape;143;p8: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9: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48" name="Google Shape;148;p9: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rPr lang="en-AU"/>
              <a:t>We can’t continue to deliver our flagship program and it can’t continue to have a positive impact on the lives of our participants without your help! </a:t>
            </a:r>
            <a:endParaRPr/>
          </a:p>
          <a:p>
            <a:pPr indent="0" lvl="0" marL="0" marR="0" rtl="0" algn="l">
              <a:lnSpc>
                <a:spcPct val="100000"/>
              </a:lnSpc>
              <a:spcBef>
                <a:spcPts val="0"/>
              </a:spcBef>
              <a:spcAft>
                <a:spcPts val="0"/>
              </a:spcAft>
              <a:buClr>
                <a:schemeClr val="lt1"/>
              </a:buClr>
              <a:buSzPts val="1200"/>
              <a:buFont typeface="Calibri"/>
              <a:buNone/>
            </a:pPr>
            <a:r>
              <a:t/>
            </a:r>
            <a:endParaRPr/>
          </a:p>
          <a:p>
            <a:pPr indent="0" lvl="0" marL="0" marR="0" rtl="0" algn="l">
              <a:lnSpc>
                <a:spcPct val="100000"/>
              </a:lnSpc>
              <a:spcBef>
                <a:spcPts val="0"/>
              </a:spcBef>
              <a:spcAft>
                <a:spcPts val="0"/>
              </a:spcAft>
              <a:buClr>
                <a:schemeClr val="lt1"/>
              </a:buClr>
              <a:buSzPts val="1200"/>
              <a:buFont typeface="Calibri"/>
              <a:buNone/>
            </a:pPr>
            <a:r>
              <a:rPr lang="en-AU"/>
              <a:t>We need your support. </a:t>
            </a:r>
            <a:endParaRPr/>
          </a:p>
          <a:p>
            <a:pPr indent="0" lvl="0" marL="0" rtl="0" algn="l">
              <a:lnSpc>
                <a:spcPct val="100000"/>
              </a:lnSpc>
              <a:spcBef>
                <a:spcPts val="0"/>
              </a:spcBef>
              <a:spcAft>
                <a:spcPts val="0"/>
              </a:spcAft>
              <a:buSzPts val="1400"/>
              <a:buNone/>
            </a:pPr>
            <a:r>
              <a:t/>
            </a:r>
            <a:endParaRPr/>
          </a:p>
        </p:txBody>
      </p:sp>
      <p:sp>
        <p:nvSpPr>
          <p:cNvPr id="150" name="Google Shape;150;p9: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55" name="Google Shape;155;p10: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6" name="Google Shape;156;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RYLA is gearing up to be another fantastic year for the RYLA program in our district </a:t>
            </a:r>
            <a:endParaRPr/>
          </a:p>
          <a:p>
            <a:pPr indent="0" lvl="0" marL="0" rtl="0" algn="l">
              <a:lnSpc>
                <a:spcPct val="100000"/>
              </a:lnSpc>
              <a:spcBef>
                <a:spcPts val="0"/>
              </a:spcBef>
              <a:spcAft>
                <a:spcPts val="0"/>
              </a:spcAft>
              <a:buSzPts val="1400"/>
              <a:buNone/>
            </a:pPr>
            <a:r>
              <a:t/>
            </a:r>
            <a:endParaRPr/>
          </a:p>
          <a:p>
            <a:pPr indent="-95250" lvl="0" marL="17145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rPr lang="en-AU"/>
              <a:t>Our goal is to see the program grow with the hope of accepting up to 40 participants which will require a leadership team of 14</a:t>
            </a:r>
            <a:endParaRPr/>
          </a:p>
          <a:p>
            <a:pPr indent="-95250" lvl="0" marL="17145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rPr lang="en-AU"/>
              <a:t>There are two ways you can get involved in supporting the RYLA program within our district</a:t>
            </a:r>
            <a:endParaRPr/>
          </a:p>
          <a:p>
            <a:pPr indent="0" lvl="0" marL="0" rtl="0" algn="l">
              <a:lnSpc>
                <a:spcPct val="100000"/>
              </a:lnSpc>
              <a:spcBef>
                <a:spcPts val="0"/>
              </a:spcBef>
              <a:spcAft>
                <a:spcPts val="0"/>
              </a:spcAft>
              <a:buSzPts val="1400"/>
              <a:buNone/>
            </a:pPr>
            <a:r>
              <a:t/>
            </a:r>
            <a:endParaRPr/>
          </a:p>
        </p:txBody>
      </p:sp>
      <p:sp>
        <p:nvSpPr>
          <p:cNvPr id="157" name="Google Shape;157;p10: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62" name="Google Shape;162;p11: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3" name="Google Shape;163;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AU"/>
              <a:t>The first: </a:t>
            </a:r>
            <a:endParaRPr/>
          </a:p>
          <a:p>
            <a:pPr indent="-171450" lvl="0" marL="171450" rtl="0" algn="l">
              <a:lnSpc>
                <a:spcPct val="100000"/>
              </a:lnSpc>
              <a:spcBef>
                <a:spcPts val="0"/>
              </a:spcBef>
              <a:spcAft>
                <a:spcPts val="0"/>
              </a:spcAft>
              <a:buClr>
                <a:schemeClr val="dk1"/>
              </a:buClr>
              <a:buSzPts val="1200"/>
              <a:buFont typeface="Arial"/>
              <a:buChar char="•"/>
            </a:pPr>
            <a:r>
              <a:rPr lang="en-AU"/>
              <a:t>Help us find participants. </a:t>
            </a:r>
            <a:endParaRPr/>
          </a:p>
          <a:p>
            <a:pPr indent="-171450" lvl="0" marL="171450" rtl="0" algn="l">
              <a:lnSpc>
                <a:spcPct val="100000"/>
              </a:lnSpc>
              <a:spcBef>
                <a:spcPts val="0"/>
              </a:spcBef>
              <a:spcAft>
                <a:spcPts val="0"/>
              </a:spcAft>
              <a:buClr>
                <a:schemeClr val="dk1"/>
              </a:buClr>
              <a:buSzPts val="1200"/>
              <a:buFont typeface="Arial"/>
              <a:buChar char="•"/>
            </a:pPr>
            <a:r>
              <a:rPr lang="en-AU"/>
              <a:t>There’s no point having a flagship program in our district if no one shows up for the experience</a:t>
            </a:r>
            <a:endParaRPr/>
          </a:p>
          <a:p>
            <a:pPr indent="0" lvl="0" marL="0" rtl="0" algn="l">
              <a:lnSpc>
                <a:spcPct val="100000"/>
              </a:lnSpc>
              <a:spcBef>
                <a:spcPts val="0"/>
              </a:spcBef>
              <a:spcAft>
                <a:spcPts val="0"/>
              </a:spcAft>
              <a:buSzPts val="1400"/>
              <a:buNone/>
            </a:pPr>
            <a:r>
              <a:t/>
            </a:r>
            <a:endParaRPr/>
          </a:p>
          <a:p>
            <a:pPr indent="-171450" lvl="0" marL="171450" rtl="0" algn="l">
              <a:lnSpc>
                <a:spcPct val="100000"/>
              </a:lnSpc>
              <a:spcBef>
                <a:spcPts val="0"/>
              </a:spcBef>
              <a:spcAft>
                <a:spcPts val="0"/>
              </a:spcAft>
              <a:buClr>
                <a:schemeClr val="dk1"/>
              </a:buClr>
              <a:buSzPts val="1200"/>
              <a:buFont typeface="Arial"/>
              <a:buChar char="•"/>
            </a:pPr>
            <a:r>
              <a:rPr lang="en-AU"/>
              <a:t>We’re looking for: </a:t>
            </a:r>
            <a:endParaRPr/>
          </a:p>
          <a:p>
            <a:pPr indent="-171450" lvl="1" marL="628650" rtl="0" algn="l">
              <a:lnSpc>
                <a:spcPct val="100000"/>
              </a:lnSpc>
              <a:spcBef>
                <a:spcPts val="0"/>
              </a:spcBef>
              <a:spcAft>
                <a:spcPts val="0"/>
              </a:spcAft>
              <a:buClr>
                <a:schemeClr val="dk1"/>
              </a:buClr>
              <a:buSzPts val="1200"/>
              <a:buFont typeface="Arial"/>
              <a:buChar char="•"/>
            </a:pPr>
            <a:r>
              <a:rPr lang="en-AU"/>
              <a:t>Your family and friends – and their friends – Whether they’re young professionals, university students, work colleagues or anyone in between </a:t>
            </a:r>
            <a:endParaRPr/>
          </a:p>
          <a:p>
            <a:pPr indent="-184150" lvl="1" marL="628650" rtl="0" algn="l">
              <a:lnSpc>
                <a:spcPct val="100000"/>
              </a:lnSpc>
              <a:spcBef>
                <a:spcPts val="0"/>
              </a:spcBef>
              <a:spcAft>
                <a:spcPts val="0"/>
              </a:spcAft>
              <a:buSzPts val="1400"/>
              <a:buChar char="•"/>
            </a:pPr>
            <a:r>
              <a:rPr lang="en-AU"/>
              <a:t>Even the staff at your meeting venue is an unexpected source for participants!</a:t>
            </a:r>
            <a:endParaRPr/>
          </a:p>
          <a:p>
            <a:pPr indent="-171450" lvl="1" marL="628650" rtl="0" algn="l">
              <a:lnSpc>
                <a:spcPct val="100000"/>
              </a:lnSpc>
              <a:spcBef>
                <a:spcPts val="0"/>
              </a:spcBef>
              <a:spcAft>
                <a:spcPts val="0"/>
              </a:spcAft>
              <a:buClr>
                <a:schemeClr val="dk1"/>
              </a:buClr>
              <a:buSzPts val="1200"/>
              <a:buFont typeface="Arial"/>
              <a:buChar char="•"/>
            </a:pPr>
            <a:r>
              <a:rPr lang="en-AU"/>
              <a:t>I know my friends have all started attending so they don’t have to hear anymore about it </a:t>
            </a:r>
            <a:endParaRPr/>
          </a:p>
          <a:p>
            <a:pPr indent="0" lvl="0" marL="0" rtl="0" algn="l">
              <a:lnSpc>
                <a:spcPct val="100000"/>
              </a:lnSpc>
              <a:spcBef>
                <a:spcPts val="0"/>
              </a:spcBef>
              <a:spcAft>
                <a:spcPts val="0"/>
              </a:spcAft>
              <a:buSzPts val="1400"/>
              <a:buNone/>
            </a:pPr>
            <a:r>
              <a:t/>
            </a:r>
            <a:endParaRPr/>
          </a:p>
          <a:p>
            <a:pPr indent="-171450" lvl="0" marL="171450" rtl="0" algn="l">
              <a:lnSpc>
                <a:spcPct val="100000"/>
              </a:lnSpc>
              <a:spcBef>
                <a:spcPts val="0"/>
              </a:spcBef>
              <a:spcAft>
                <a:spcPts val="0"/>
              </a:spcAft>
              <a:buClr>
                <a:schemeClr val="dk1"/>
              </a:buClr>
              <a:buSzPts val="1200"/>
              <a:buFont typeface="Arial"/>
              <a:buChar char="•"/>
            </a:pPr>
            <a:r>
              <a:rPr lang="en-AU"/>
              <a:t>RYLA is all about setting goals and getting outside your comfort zone so we’re throwing down a challenge for you, as club members, to find 2 people to nominate as participants for 2025</a:t>
            </a:r>
            <a:endParaRPr/>
          </a:p>
        </p:txBody>
      </p:sp>
      <p:sp>
        <p:nvSpPr>
          <p:cNvPr id="164" name="Google Shape;164;p11: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2: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69" name="Google Shape;169;p12: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0" name="Google Shape;170;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AU"/>
              <a:t>The second is to consider sponsoring a leader or participant </a:t>
            </a:r>
            <a:endParaRPr/>
          </a:p>
          <a:p>
            <a:pPr indent="-171450" lvl="0" marL="171450" marR="0" rtl="0" algn="l">
              <a:lnSpc>
                <a:spcPct val="100000"/>
              </a:lnSpc>
              <a:spcBef>
                <a:spcPts val="0"/>
              </a:spcBef>
              <a:spcAft>
                <a:spcPts val="0"/>
              </a:spcAft>
              <a:buClr>
                <a:schemeClr val="dk1"/>
              </a:buClr>
              <a:buSzPts val="1200"/>
              <a:buFont typeface="Arial"/>
              <a:buChar char="•"/>
            </a:pPr>
            <a:r>
              <a:rPr lang="en-AU"/>
              <a:t>As RYLA is a Rotary co-ordinated program – It’s also a Rotary Sponsored Program</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AU"/>
              <a:t>Cost of the program is $1,100 per participant/leader</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AU"/>
              <a:t>It’s a week long program - Notably a Commercial </a:t>
            </a:r>
            <a:r>
              <a:rPr b="0" lang="en-AU"/>
              <a:t>or </a:t>
            </a:r>
            <a:r>
              <a:rPr b="0" lang="en-AU" u="none"/>
              <a:t>Corporate one day seminar costs this much! </a:t>
            </a:r>
            <a:endParaRPr/>
          </a:p>
          <a:p>
            <a:pPr indent="-304800" lvl="0" marL="457200" marR="0" rtl="0" algn="l">
              <a:lnSpc>
                <a:spcPct val="100000"/>
              </a:lnSpc>
              <a:spcBef>
                <a:spcPts val="0"/>
              </a:spcBef>
              <a:spcAft>
                <a:spcPts val="0"/>
              </a:spcAft>
              <a:buClr>
                <a:schemeClr val="dk1"/>
              </a:buClr>
              <a:buSzPts val="1200"/>
              <a:buFont typeface="Arial"/>
              <a:buChar char="•"/>
            </a:pPr>
            <a:r>
              <a:rPr b="0" lang="en-AU" u="none"/>
              <a:t>A great selling point to your local businesses who might wish to have development programs but find them too expensive a commit.</a:t>
            </a:r>
            <a:endParaRPr/>
          </a:p>
          <a:p>
            <a:pPr indent="-304800" lvl="0" marL="457200" marR="0" rtl="0" algn="l">
              <a:lnSpc>
                <a:spcPct val="100000"/>
              </a:lnSpc>
              <a:spcBef>
                <a:spcPts val="0"/>
              </a:spcBef>
              <a:spcAft>
                <a:spcPts val="0"/>
              </a:spcAft>
              <a:buClr>
                <a:schemeClr val="dk1"/>
              </a:buClr>
              <a:buSzPts val="1200"/>
              <a:buFont typeface="Arial"/>
              <a:buChar char="•"/>
            </a:pPr>
            <a:r>
              <a:rPr b="0" lang="en-AU" u="none"/>
              <a:t>We do have corporate marketing materials available should this be of interest to you.</a:t>
            </a:r>
            <a:endParaRPr b="0" u="none"/>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AU"/>
              <a:t>There are multiple options for sponsorship –  we’re also currently growing our corporate sponsorship network.</a:t>
            </a:r>
            <a:endParaRPr/>
          </a:p>
          <a:p>
            <a:pPr indent="-304800" lvl="0" marL="457200" marR="0" rtl="0" algn="l">
              <a:lnSpc>
                <a:spcPct val="100000"/>
              </a:lnSpc>
              <a:spcBef>
                <a:spcPts val="0"/>
              </a:spcBef>
              <a:spcAft>
                <a:spcPts val="0"/>
              </a:spcAft>
              <a:buClr>
                <a:schemeClr val="dk1"/>
              </a:buClr>
              <a:buSzPts val="1200"/>
              <a:buFont typeface="Arial"/>
              <a:buChar char="•"/>
            </a:pPr>
            <a:r>
              <a:rPr lang="en-AU"/>
              <a:t>We have a marketing package available targeted at corporate organisations and we’ve successfully worked with organisations to built the RYLA program into the personal development programs for their employees.</a:t>
            </a:r>
            <a:endParaRPr/>
          </a:p>
          <a:p>
            <a:pPr indent="-95250" lvl="0" marL="171450" marR="0" rtl="0" algn="l">
              <a:lnSpc>
                <a:spcPct val="100000"/>
              </a:lnSpc>
              <a:spcBef>
                <a:spcPts val="0"/>
              </a:spcBef>
              <a:spcAft>
                <a:spcPts val="0"/>
              </a:spcAft>
              <a:buClr>
                <a:schemeClr val="dk1"/>
              </a:buClr>
              <a:buSzPts val="1200"/>
              <a:buFont typeface="Arial"/>
              <a:buNone/>
            </a:pPr>
            <a:r>
              <a:t/>
            </a:r>
            <a:endParaRPr/>
          </a:p>
          <a:p>
            <a:pPr indent="-171450" lvl="0" marL="171450" marR="0" rtl="0" algn="l">
              <a:lnSpc>
                <a:spcPct val="100000"/>
              </a:lnSpc>
              <a:spcBef>
                <a:spcPts val="0"/>
              </a:spcBef>
              <a:spcAft>
                <a:spcPts val="0"/>
              </a:spcAft>
              <a:buClr>
                <a:schemeClr val="dk1"/>
              </a:buClr>
              <a:buSzPts val="1200"/>
              <a:buFont typeface="Arial"/>
              <a:buChar char="•"/>
            </a:pPr>
            <a:r>
              <a:rPr lang="en-AU"/>
              <a:t>Do you know a employer who might benefit from incorporating RYLA into their workplace?</a:t>
            </a:r>
            <a:endParaRPr/>
          </a:p>
          <a:p>
            <a:pPr indent="-304800" lvl="0" marL="457200" marR="0" rtl="0" algn="l">
              <a:lnSpc>
                <a:spcPct val="100000"/>
              </a:lnSpc>
              <a:spcBef>
                <a:spcPts val="0"/>
              </a:spcBef>
              <a:spcAft>
                <a:spcPts val="0"/>
              </a:spcAft>
              <a:buClr>
                <a:schemeClr val="dk1"/>
              </a:buClr>
              <a:buSzPts val="1200"/>
              <a:buFont typeface="Arial"/>
              <a:buChar char="•"/>
            </a:pPr>
            <a:r>
              <a:rPr lang="en-AU"/>
              <a:t>We’d love to get in contact with them so we’ve got a contact sheet if you’d like to pass their details on.</a:t>
            </a:r>
            <a:endParaRPr/>
          </a:p>
        </p:txBody>
      </p:sp>
      <p:sp>
        <p:nvSpPr>
          <p:cNvPr id="171" name="Google Shape;171;p12: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3:notes"/>
          <p:cNvSpPr txBox="1"/>
          <p:nvPr>
            <p:ph idx="12" type="sldNum"/>
          </p:nvPr>
        </p:nvSpPr>
        <p:spPr>
          <a:xfrm>
            <a:off x="3850443" y="9428584"/>
            <a:ext cx="2945659" cy="498055"/>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
        <p:nvSpPr>
          <p:cNvPr id="176" name="Google Shape;176;p13:notes"/>
          <p:cNvSpPr/>
          <p:nvPr>
            <p:ph idx="2" type="sldImg"/>
          </p:nvPr>
        </p:nvSpPr>
        <p:spPr>
          <a:xfrm>
            <a:off x="1165225" y="1241425"/>
            <a:ext cx="4467300" cy="33495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AU"/>
              <a:t>Pause for Questions</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AU"/>
              <a:t>To get in touch with us you can send us an email at: RYLA District 9620 @ gmail . com</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AU"/>
              <a:t>Or scan the QR code and enter your name and email so we can send you an information pack!</a:t>
            </a:r>
            <a:endParaRPr/>
          </a:p>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rPr lang="en-AU"/>
              <a:t>If there are no more questions I’d just like to say</a:t>
            </a:r>
            <a:endParaRPr/>
          </a:p>
          <a:p>
            <a:pPr indent="0" lvl="0" marL="0" marR="0" rtl="0" algn="l">
              <a:lnSpc>
                <a:spcPct val="100000"/>
              </a:lnSpc>
              <a:spcBef>
                <a:spcPts val="0"/>
              </a:spcBef>
              <a:spcAft>
                <a:spcPts val="0"/>
              </a:spcAft>
              <a:buClr>
                <a:schemeClr val="dk1"/>
              </a:buClr>
              <a:buSzPts val="1200"/>
              <a:buFont typeface="Calibri"/>
              <a:buNone/>
            </a:pPr>
            <a:r>
              <a:rPr lang="en-AU"/>
              <a:t>RYLA is something that we are truly passionate about and we honestly believe in its potential to have a positive impact on the lives of future participants so we really hope you join with us and get behind RYLA 2025</a:t>
            </a:r>
            <a:endParaRPr/>
          </a:p>
        </p:txBody>
      </p:sp>
      <p:sp>
        <p:nvSpPr>
          <p:cNvPr id="178" name="Google Shape;178;p13:notes"/>
          <p:cNvSpPr txBox="1"/>
          <p:nvPr>
            <p:ph idx="3" type="hdr"/>
          </p:nvPr>
        </p:nvSpPr>
        <p:spPr>
          <a:xfrm>
            <a:off x="0" y="0"/>
            <a:ext cx="2945659" cy="49805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15"/>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7" name="Google Shape;17;p15"/>
          <p:cNvSpPr txBox="1"/>
          <p:nvPr>
            <p:ph idx="1" type="body"/>
          </p:nvPr>
        </p:nvSpPr>
        <p:spPr>
          <a:xfrm>
            <a:off x="457200" y="1981200"/>
            <a:ext cx="8229600" cy="4114800"/>
          </a:xfrm>
          <a:prstGeom prst="rect">
            <a:avLst/>
          </a:prstGeom>
          <a:noFill/>
          <a:ln>
            <a:noFill/>
          </a:ln>
        </p:spPr>
        <p:txBody>
          <a:bodyPr anchorCtr="0" anchor="t" bIns="45700" lIns="91425" spcFirstLastPara="1" rIns="91425" wrap="square" tIns="45700">
            <a:noAutofit/>
          </a:bodyPr>
          <a:lstStyle>
            <a:lvl1pPr indent="-302895" lvl="0" marL="457200" algn="l">
              <a:lnSpc>
                <a:spcPct val="100000"/>
              </a:lnSpc>
              <a:spcBef>
                <a:spcPts val="360"/>
              </a:spcBef>
              <a:spcAft>
                <a:spcPts val="0"/>
              </a:spcAft>
              <a:buSzPts val="1170"/>
              <a:buChar char="■"/>
              <a:defRPr/>
            </a:lvl1pPr>
            <a:lvl2pPr indent="-302895" lvl="1" marL="914400" algn="l">
              <a:lnSpc>
                <a:spcPct val="100000"/>
              </a:lnSpc>
              <a:spcBef>
                <a:spcPts val="360"/>
              </a:spcBef>
              <a:spcAft>
                <a:spcPts val="0"/>
              </a:spcAft>
              <a:buSzPts val="1170"/>
              <a:buChar char="■"/>
              <a:defRPr/>
            </a:lvl2pPr>
            <a:lvl3pPr indent="-302895" lvl="2" marL="1371600" algn="l">
              <a:lnSpc>
                <a:spcPct val="100000"/>
              </a:lnSpc>
              <a:spcBef>
                <a:spcPts val="360"/>
              </a:spcBef>
              <a:spcAft>
                <a:spcPts val="0"/>
              </a:spcAft>
              <a:buSzPts val="1170"/>
              <a:buChar char="■"/>
              <a:defRPr/>
            </a:lvl3pPr>
            <a:lvl4pPr indent="-302895"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02895" lvl="5" marL="2743200" algn="l">
              <a:lnSpc>
                <a:spcPct val="100000"/>
              </a:lnSpc>
              <a:spcBef>
                <a:spcPts val="360"/>
              </a:spcBef>
              <a:spcAft>
                <a:spcPts val="0"/>
              </a:spcAft>
              <a:buSzPts val="1170"/>
              <a:buChar char="■"/>
              <a:defRPr/>
            </a:lvl6pPr>
            <a:lvl7pPr indent="-302895" lvl="6" marL="3200400" algn="l">
              <a:lnSpc>
                <a:spcPct val="100000"/>
              </a:lnSpc>
              <a:spcBef>
                <a:spcPts val="360"/>
              </a:spcBef>
              <a:spcAft>
                <a:spcPts val="0"/>
              </a:spcAft>
              <a:buSzPts val="1170"/>
              <a:buChar char="■"/>
              <a:defRPr/>
            </a:lvl7pPr>
            <a:lvl8pPr indent="-302895" lvl="7" marL="3657600" algn="l">
              <a:lnSpc>
                <a:spcPct val="100000"/>
              </a:lnSpc>
              <a:spcBef>
                <a:spcPts val="360"/>
              </a:spcBef>
              <a:spcAft>
                <a:spcPts val="0"/>
              </a:spcAft>
              <a:buSzPts val="1170"/>
              <a:buChar char="■"/>
              <a:defRPr/>
            </a:lvl8pPr>
            <a:lvl9pPr indent="-302895" lvl="8" marL="4114800" algn="l">
              <a:lnSpc>
                <a:spcPct val="100000"/>
              </a:lnSpc>
              <a:spcBef>
                <a:spcPts val="360"/>
              </a:spcBef>
              <a:spcAft>
                <a:spcPts val="0"/>
              </a:spcAft>
              <a:buSzPts val="1170"/>
              <a:buChar char="■"/>
              <a:defRPr/>
            </a:lvl9pPr>
          </a:lstStyle>
          <a:p/>
        </p:txBody>
      </p:sp>
      <p:sp>
        <p:nvSpPr>
          <p:cNvPr id="18" name="Google Shape;18;p15"/>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16"/>
          <p:cNvSpPr txBox="1"/>
          <p:nvPr>
            <p:ph type="ctrTitle"/>
          </p:nvPr>
        </p:nvSpPr>
        <p:spPr>
          <a:xfrm>
            <a:off x="685800" y="1676400"/>
            <a:ext cx="7772400" cy="18288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3" name="Google Shape;23;p16"/>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SzPts val="2080"/>
              <a:buFont typeface="Noto Sans Symbols"/>
              <a:buNone/>
              <a:defRPr/>
            </a:lvl1pPr>
            <a:lvl2pPr lvl="1" algn="l">
              <a:lnSpc>
                <a:spcPct val="100000"/>
              </a:lnSpc>
              <a:spcBef>
                <a:spcPts val="360"/>
              </a:spcBef>
              <a:spcAft>
                <a:spcPts val="0"/>
              </a:spcAft>
              <a:buSzPts val="1170"/>
              <a:buChar char="■"/>
              <a:defRPr/>
            </a:lvl2pPr>
            <a:lvl3pPr lvl="2" algn="l">
              <a:lnSpc>
                <a:spcPct val="100000"/>
              </a:lnSpc>
              <a:spcBef>
                <a:spcPts val="360"/>
              </a:spcBef>
              <a:spcAft>
                <a:spcPts val="0"/>
              </a:spcAft>
              <a:buSzPts val="1170"/>
              <a:buChar char="■"/>
              <a:defRPr/>
            </a:lvl3pPr>
            <a:lvl4pPr lvl="3" algn="l">
              <a:lnSpc>
                <a:spcPct val="100000"/>
              </a:lnSpc>
              <a:spcBef>
                <a:spcPts val="360"/>
              </a:spcBef>
              <a:spcAft>
                <a:spcPts val="0"/>
              </a:spcAft>
              <a:buSzPts val="1170"/>
              <a:buChar char="■"/>
              <a:defRPr/>
            </a:lvl4pPr>
            <a:lvl5pPr lvl="4" algn="l">
              <a:lnSpc>
                <a:spcPct val="100000"/>
              </a:lnSpc>
              <a:spcBef>
                <a:spcPts val="360"/>
              </a:spcBef>
              <a:spcAft>
                <a:spcPts val="0"/>
              </a:spcAft>
              <a:buSzPts val="1170"/>
              <a:buChar char="■"/>
              <a:defRPr/>
            </a:lvl5pPr>
            <a:lvl6pPr lvl="5" algn="l">
              <a:lnSpc>
                <a:spcPct val="100000"/>
              </a:lnSpc>
              <a:spcBef>
                <a:spcPts val="360"/>
              </a:spcBef>
              <a:spcAft>
                <a:spcPts val="0"/>
              </a:spcAft>
              <a:buSzPts val="1170"/>
              <a:buChar char="■"/>
              <a:defRPr/>
            </a:lvl6pPr>
            <a:lvl7pPr lvl="6" algn="l">
              <a:lnSpc>
                <a:spcPct val="100000"/>
              </a:lnSpc>
              <a:spcBef>
                <a:spcPts val="360"/>
              </a:spcBef>
              <a:spcAft>
                <a:spcPts val="0"/>
              </a:spcAft>
              <a:buSzPts val="1170"/>
              <a:buChar char="■"/>
              <a:defRPr/>
            </a:lvl7pPr>
            <a:lvl8pPr lvl="7" algn="l">
              <a:lnSpc>
                <a:spcPct val="100000"/>
              </a:lnSpc>
              <a:spcBef>
                <a:spcPts val="360"/>
              </a:spcBef>
              <a:spcAft>
                <a:spcPts val="0"/>
              </a:spcAft>
              <a:buSzPts val="1170"/>
              <a:buChar char="■"/>
              <a:defRPr/>
            </a:lvl8pPr>
            <a:lvl9pPr lvl="8" algn="l">
              <a:lnSpc>
                <a:spcPct val="100000"/>
              </a:lnSpc>
              <a:spcBef>
                <a:spcPts val="360"/>
              </a:spcBef>
              <a:spcAft>
                <a:spcPts val="0"/>
              </a:spcAft>
              <a:buSzPts val="1170"/>
              <a:buChar char="■"/>
              <a:defRPr/>
            </a:lvl9pPr>
          </a:lstStyle>
          <a:p/>
        </p:txBody>
      </p:sp>
      <p:sp>
        <p:nvSpPr>
          <p:cNvPr id="24" name="Google Shape;24;p16"/>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6"/>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7"/>
          <p:cNvSpPr txBox="1"/>
          <p:nvPr>
            <p:ph type="title"/>
          </p:nvPr>
        </p:nvSpPr>
        <p:spPr>
          <a:xfrm>
            <a:off x="722313" y="4406902"/>
            <a:ext cx="7772400" cy="136200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1" sz="4000"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29" name="Google Shape;29;p17"/>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00"/>
              </a:spcBef>
              <a:spcAft>
                <a:spcPts val="0"/>
              </a:spcAft>
              <a:buSzPts val="1300"/>
              <a:buNone/>
              <a:defRPr sz="2000"/>
            </a:lvl1pPr>
            <a:lvl2pPr indent="-228600" lvl="1" marL="914400" algn="l">
              <a:lnSpc>
                <a:spcPct val="100000"/>
              </a:lnSpc>
              <a:spcBef>
                <a:spcPts val="360"/>
              </a:spcBef>
              <a:spcAft>
                <a:spcPts val="0"/>
              </a:spcAft>
              <a:buSzPts val="1170"/>
              <a:buNone/>
              <a:defRPr sz="1800"/>
            </a:lvl2pPr>
            <a:lvl3pPr indent="-228600" lvl="2" marL="1371600" algn="l">
              <a:lnSpc>
                <a:spcPct val="100000"/>
              </a:lnSpc>
              <a:spcBef>
                <a:spcPts val="320"/>
              </a:spcBef>
              <a:spcAft>
                <a:spcPts val="0"/>
              </a:spcAft>
              <a:buSzPts val="1040"/>
              <a:buNone/>
              <a:defRPr sz="1600"/>
            </a:lvl3pPr>
            <a:lvl4pPr indent="-228600" lvl="3" marL="1828800" algn="l">
              <a:lnSpc>
                <a:spcPct val="100000"/>
              </a:lnSpc>
              <a:spcBef>
                <a:spcPts val="280"/>
              </a:spcBef>
              <a:spcAft>
                <a:spcPts val="0"/>
              </a:spcAft>
              <a:buSzPts val="910"/>
              <a:buNone/>
              <a:defRPr sz="1400"/>
            </a:lvl4pPr>
            <a:lvl5pPr indent="-228600" lvl="4" marL="2286000" algn="l">
              <a:lnSpc>
                <a:spcPct val="100000"/>
              </a:lnSpc>
              <a:spcBef>
                <a:spcPts val="280"/>
              </a:spcBef>
              <a:spcAft>
                <a:spcPts val="0"/>
              </a:spcAft>
              <a:buSzPts val="910"/>
              <a:buNone/>
              <a:defRPr sz="1400"/>
            </a:lvl5pPr>
            <a:lvl6pPr indent="-228600" lvl="5" marL="2743200" algn="l">
              <a:lnSpc>
                <a:spcPct val="100000"/>
              </a:lnSpc>
              <a:spcBef>
                <a:spcPts val="280"/>
              </a:spcBef>
              <a:spcAft>
                <a:spcPts val="0"/>
              </a:spcAft>
              <a:buSzPts val="910"/>
              <a:buNone/>
              <a:defRPr sz="1400"/>
            </a:lvl6pPr>
            <a:lvl7pPr indent="-228600" lvl="6" marL="3200400" algn="l">
              <a:lnSpc>
                <a:spcPct val="100000"/>
              </a:lnSpc>
              <a:spcBef>
                <a:spcPts val="280"/>
              </a:spcBef>
              <a:spcAft>
                <a:spcPts val="0"/>
              </a:spcAft>
              <a:buSzPts val="910"/>
              <a:buNone/>
              <a:defRPr sz="1400"/>
            </a:lvl7pPr>
            <a:lvl8pPr indent="-228600" lvl="7" marL="3657600" algn="l">
              <a:lnSpc>
                <a:spcPct val="100000"/>
              </a:lnSpc>
              <a:spcBef>
                <a:spcPts val="280"/>
              </a:spcBef>
              <a:spcAft>
                <a:spcPts val="0"/>
              </a:spcAft>
              <a:buSzPts val="910"/>
              <a:buNone/>
              <a:defRPr sz="1400"/>
            </a:lvl8pPr>
            <a:lvl9pPr indent="-228600" lvl="8" marL="4114800" algn="l">
              <a:lnSpc>
                <a:spcPct val="100000"/>
              </a:lnSpc>
              <a:spcBef>
                <a:spcPts val="280"/>
              </a:spcBef>
              <a:spcAft>
                <a:spcPts val="0"/>
              </a:spcAft>
              <a:buSzPts val="910"/>
              <a:buNone/>
              <a:defRPr sz="1400"/>
            </a:lvl9pPr>
          </a:lstStyle>
          <a:p/>
        </p:txBody>
      </p:sp>
      <p:sp>
        <p:nvSpPr>
          <p:cNvPr id="30" name="Google Shape;30;p17"/>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7"/>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7"/>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5" name="Google Shape;35;p18"/>
          <p:cNvSpPr txBox="1"/>
          <p:nvPr>
            <p:ph idx="1" type="body"/>
          </p:nvPr>
        </p:nvSpPr>
        <p:spPr>
          <a:xfrm>
            <a:off x="457200" y="1981200"/>
            <a:ext cx="4038600" cy="4114800"/>
          </a:xfrm>
          <a:prstGeom prst="rect">
            <a:avLst/>
          </a:prstGeom>
          <a:noFill/>
          <a:ln>
            <a:noFill/>
          </a:ln>
        </p:spPr>
        <p:txBody>
          <a:bodyPr anchorCtr="0" anchor="t" bIns="45700" lIns="91425" spcFirstLastPara="1" rIns="91425" wrap="square" tIns="45700">
            <a:noAutofit/>
          </a:bodyPr>
          <a:lstStyle>
            <a:lvl1pPr indent="-344170" lvl="0" marL="457200" algn="l">
              <a:lnSpc>
                <a:spcPct val="100000"/>
              </a:lnSpc>
              <a:spcBef>
                <a:spcPts val="560"/>
              </a:spcBef>
              <a:spcAft>
                <a:spcPts val="0"/>
              </a:spcAft>
              <a:buSzPts val="1820"/>
              <a:buChar char="■"/>
              <a:defRPr sz="2800"/>
            </a:lvl1pPr>
            <a:lvl2pPr indent="-327660" lvl="1" marL="914400" algn="l">
              <a:lnSpc>
                <a:spcPct val="100000"/>
              </a:lnSpc>
              <a:spcBef>
                <a:spcPts val="480"/>
              </a:spcBef>
              <a:spcAft>
                <a:spcPts val="0"/>
              </a:spcAft>
              <a:buSzPts val="1560"/>
              <a:buChar char="■"/>
              <a:defRPr sz="2400"/>
            </a:lvl2pPr>
            <a:lvl3pPr indent="-311150" lvl="2" marL="1371600" algn="l">
              <a:lnSpc>
                <a:spcPct val="100000"/>
              </a:lnSpc>
              <a:spcBef>
                <a:spcPts val="400"/>
              </a:spcBef>
              <a:spcAft>
                <a:spcPts val="0"/>
              </a:spcAft>
              <a:buSzPts val="1300"/>
              <a:buChar char="■"/>
              <a:defRPr sz="2000"/>
            </a:lvl3pPr>
            <a:lvl4pPr indent="-302895" lvl="3" marL="1828800" algn="l">
              <a:lnSpc>
                <a:spcPct val="100000"/>
              </a:lnSpc>
              <a:spcBef>
                <a:spcPts val="360"/>
              </a:spcBef>
              <a:spcAft>
                <a:spcPts val="0"/>
              </a:spcAft>
              <a:buSzPts val="1170"/>
              <a:buChar char="■"/>
              <a:defRPr sz="1800"/>
            </a:lvl4pPr>
            <a:lvl5pPr indent="-302895" lvl="4" marL="2286000" algn="l">
              <a:lnSpc>
                <a:spcPct val="100000"/>
              </a:lnSpc>
              <a:spcBef>
                <a:spcPts val="360"/>
              </a:spcBef>
              <a:spcAft>
                <a:spcPts val="0"/>
              </a:spcAft>
              <a:buSzPts val="1170"/>
              <a:buChar char="■"/>
              <a:defRPr sz="1800"/>
            </a:lvl5pPr>
            <a:lvl6pPr indent="-302895" lvl="5" marL="2743200" algn="l">
              <a:lnSpc>
                <a:spcPct val="100000"/>
              </a:lnSpc>
              <a:spcBef>
                <a:spcPts val="360"/>
              </a:spcBef>
              <a:spcAft>
                <a:spcPts val="0"/>
              </a:spcAft>
              <a:buSzPts val="1170"/>
              <a:buChar char="■"/>
              <a:defRPr sz="1800"/>
            </a:lvl6pPr>
            <a:lvl7pPr indent="-302895" lvl="6" marL="3200400" algn="l">
              <a:lnSpc>
                <a:spcPct val="100000"/>
              </a:lnSpc>
              <a:spcBef>
                <a:spcPts val="360"/>
              </a:spcBef>
              <a:spcAft>
                <a:spcPts val="0"/>
              </a:spcAft>
              <a:buSzPts val="1170"/>
              <a:buChar char="■"/>
              <a:defRPr sz="1800"/>
            </a:lvl7pPr>
            <a:lvl8pPr indent="-302895" lvl="7" marL="3657600" algn="l">
              <a:lnSpc>
                <a:spcPct val="100000"/>
              </a:lnSpc>
              <a:spcBef>
                <a:spcPts val="360"/>
              </a:spcBef>
              <a:spcAft>
                <a:spcPts val="0"/>
              </a:spcAft>
              <a:buSzPts val="1170"/>
              <a:buChar char="■"/>
              <a:defRPr sz="1800"/>
            </a:lvl8pPr>
            <a:lvl9pPr indent="-302895" lvl="8" marL="4114800" algn="l">
              <a:lnSpc>
                <a:spcPct val="100000"/>
              </a:lnSpc>
              <a:spcBef>
                <a:spcPts val="360"/>
              </a:spcBef>
              <a:spcAft>
                <a:spcPts val="0"/>
              </a:spcAft>
              <a:buSzPts val="1170"/>
              <a:buChar char="■"/>
              <a:defRPr sz="1800"/>
            </a:lvl9pPr>
          </a:lstStyle>
          <a:p/>
        </p:txBody>
      </p:sp>
      <p:sp>
        <p:nvSpPr>
          <p:cNvPr id="36" name="Google Shape;36;p18"/>
          <p:cNvSpPr txBox="1"/>
          <p:nvPr>
            <p:ph idx="2" type="body"/>
          </p:nvPr>
        </p:nvSpPr>
        <p:spPr>
          <a:xfrm>
            <a:off x="4648200" y="1981200"/>
            <a:ext cx="4038600" cy="4114800"/>
          </a:xfrm>
          <a:prstGeom prst="rect">
            <a:avLst/>
          </a:prstGeom>
          <a:noFill/>
          <a:ln>
            <a:noFill/>
          </a:ln>
        </p:spPr>
        <p:txBody>
          <a:bodyPr anchorCtr="0" anchor="t" bIns="45700" lIns="91425" spcFirstLastPara="1" rIns="91425" wrap="square" tIns="45700">
            <a:noAutofit/>
          </a:bodyPr>
          <a:lstStyle>
            <a:lvl1pPr indent="-344170" lvl="0" marL="457200" algn="l">
              <a:lnSpc>
                <a:spcPct val="100000"/>
              </a:lnSpc>
              <a:spcBef>
                <a:spcPts val="560"/>
              </a:spcBef>
              <a:spcAft>
                <a:spcPts val="0"/>
              </a:spcAft>
              <a:buSzPts val="1820"/>
              <a:buChar char="■"/>
              <a:defRPr sz="2800"/>
            </a:lvl1pPr>
            <a:lvl2pPr indent="-327660" lvl="1" marL="914400" algn="l">
              <a:lnSpc>
                <a:spcPct val="100000"/>
              </a:lnSpc>
              <a:spcBef>
                <a:spcPts val="480"/>
              </a:spcBef>
              <a:spcAft>
                <a:spcPts val="0"/>
              </a:spcAft>
              <a:buSzPts val="1560"/>
              <a:buChar char="■"/>
              <a:defRPr sz="2400"/>
            </a:lvl2pPr>
            <a:lvl3pPr indent="-311150" lvl="2" marL="1371600" algn="l">
              <a:lnSpc>
                <a:spcPct val="100000"/>
              </a:lnSpc>
              <a:spcBef>
                <a:spcPts val="400"/>
              </a:spcBef>
              <a:spcAft>
                <a:spcPts val="0"/>
              </a:spcAft>
              <a:buSzPts val="1300"/>
              <a:buChar char="■"/>
              <a:defRPr sz="2000"/>
            </a:lvl3pPr>
            <a:lvl4pPr indent="-302895" lvl="3" marL="1828800" algn="l">
              <a:lnSpc>
                <a:spcPct val="100000"/>
              </a:lnSpc>
              <a:spcBef>
                <a:spcPts val="360"/>
              </a:spcBef>
              <a:spcAft>
                <a:spcPts val="0"/>
              </a:spcAft>
              <a:buSzPts val="1170"/>
              <a:buChar char="■"/>
              <a:defRPr sz="1800"/>
            </a:lvl4pPr>
            <a:lvl5pPr indent="-302895" lvl="4" marL="2286000" algn="l">
              <a:lnSpc>
                <a:spcPct val="100000"/>
              </a:lnSpc>
              <a:spcBef>
                <a:spcPts val="360"/>
              </a:spcBef>
              <a:spcAft>
                <a:spcPts val="0"/>
              </a:spcAft>
              <a:buSzPts val="1170"/>
              <a:buChar char="■"/>
              <a:defRPr sz="1800"/>
            </a:lvl5pPr>
            <a:lvl6pPr indent="-302895" lvl="5" marL="2743200" algn="l">
              <a:lnSpc>
                <a:spcPct val="100000"/>
              </a:lnSpc>
              <a:spcBef>
                <a:spcPts val="360"/>
              </a:spcBef>
              <a:spcAft>
                <a:spcPts val="0"/>
              </a:spcAft>
              <a:buSzPts val="1170"/>
              <a:buChar char="■"/>
              <a:defRPr sz="1800"/>
            </a:lvl6pPr>
            <a:lvl7pPr indent="-302895" lvl="6" marL="3200400" algn="l">
              <a:lnSpc>
                <a:spcPct val="100000"/>
              </a:lnSpc>
              <a:spcBef>
                <a:spcPts val="360"/>
              </a:spcBef>
              <a:spcAft>
                <a:spcPts val="0"/>
              </a:spcAft>
              <a:buSzPts val="1170"/>
              <a:buChar char="■"/>
              <a:defRPr sz="1800"/>
            </a:lvl7pPr>
            <a:lvl8pPr indent="-302895" lvl="7" marL="3657600" algn="l">
              <a:lnSpc>
                <a:spcPct val="100000"/>
              </a:lnSpc>
              <a:spcBef>
                <a:spcPts val="360"/>
              </a:spcBef>
              <a:spcAft>
                <a:spcPts val="0"/>
              </a:spcAft>
              <a:buSzPts val="1170"/>
              <a:buChar char="■"/>
              <a:defRPr sz="1800"/>
            </a:lvl8pPr>
            <a:lvl9pPr indent="-302895" lvl="8" marL="4114800" algn="l">
              <a:lnSpc>
                <a:spcPct val="100000"/>
              </a:lnSpc>
              <a:spcBef>
                <a:spcPts val="360"/>
              </a:spcBef>
              <a:spcAft>
                <a:spcPts val="0"/>
              </a:spcAft>
              <a:buSzPts val="1170"/>
              <a:buChar char="■"/>
              <a:defRPr sz="1800"/>
            </a:lvl9pPr>
          </a:lstStyle>
          <a:p/>
        </p:txBody>
      </p:sp>
      <p:sp>
        <p:nvSpPr>
          <p:cNvPr id="37" name="Google Shape;37;p18"/>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8"/>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8"/>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2" name="Google Shape;42;p19"/>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560"/>
              <a:buNone/>
              <a:defRPr b="1" sz="2400"/>
            </a:lvl1pPr>
            <a:lvl2pPr indent="-228600" lvl="1" marL="914400" algn="l">
              <a:lnSpc>
                <a:spcPct val="100000"/>
              </a:lnSpc>
              <a:spcBef>
                <a:spcPts val="400"/>
              </a:spcBef>
              <a:spcAft>
                <a:spcPts val="0"/>
              </a:spcAft>
              <a:buSzPts val="1300"/>
              <a:buNone/>
              <a:defRPr b="1" sz="2000"/>
            </a:lvl2pPr>
            <a:lvl3pPr indent="-228600" lvl="2" marL="1371600" algn="l">
              <a:lnSpc>
                <a:spcPct val="100000"/>
              </a:lnSpc>
              <a:spcBef>
                <a:spcPts val="360"/>
              </a:spcBef>
              <a:spcAft>
                <a:spcPts val="0"/>
              </a:spcAft>
              <a:buSzPts val="1170"/>
              <a:buNone/>
              <a:defRPr b="1" sz="1800"/>
            </a:lvl3pPr>
            <a:lvl4pPr indent="-228600" lvl="3" marL="1828800" algn="l">
              <a:lnSpc>
                <a:spcPct val="100000"/>
              </a:lnSpc>
              <a:spcBef>
                <a:spcPts val="320"/>
              </a:spcBef>
              <a:spcAft>
                <a:spcPts val="0"/>
              </a:spcAft>
              <a:buSzPts val="1040"/>
              <a:buNone/>
              <a:defRPr b="1" sz="1600"/>
            </a:lvl4pPr>
            <a:lvl5pPr indent="-228600" lvl="4" marL="2286000" algn="l">
              <a:lnSpc>
                <a:spcPct val="100000"/>
              </a:lnSpc>
              <a:spcBef>
                <a:spcPts val="320"/>
              </a:spcBef>
              <a:spcAft>
                <a:spcPts val="0"/>
              </a:spcAft>
              <a:buSzPts val="1040"/>
              <a:buNone/>
              <a:defRPr b="1" sz="1600"/>
            </a:lvl5pPr>
            <a:lvl6pPr indent="-228600" lvl="5" marL="2743200" algn="l">
              <a:lnSpc>
                <a:spcPct val="100000"/>
              </a:lnSpc>
              <a:spcBef>
                <a:spcPts val="320"/>
              </a:spcBef>
              <a:spcAft>
                <a:spcPts val="0"/>
              </a:spcAft>
              <a:buSzPts val="1040"/>
              <a:buNone/>
              <a:defRPr b="1" sz="1600"/>
            </a:lvl6pPr>
            <a:lvl7pPr indent="-228600" lvl="6" marL="3200400" algn="l">
              <a:lnSpc>
                <a:spcPct val="100000"/>
              </a:lnSpc>
              <a:spcBef>
                <a:spcPts val="320"/>
              </a:spcBef>
              <a:spcAft>
                <a:spcPts val="0"/>
              </a:spcAft>
              <a:buSzPts val="1040"/>
              <a:buNone/>
              <a:defRPr b="1" sz="1600"/>
            </a:lvl7pPr>
            <a:lvl8pPr indent="-228600" lvl="7" marL="3657600" algn="l">
              <a:lnSpc>
                <a:spcPct val="100000"/>
              </a:lnSpc>
              <a:spcBef>
                <a:spcPts val="320"/>
              </a:spcBef>
              <a:spcAft>
                <a:spcPts val="0"/>
              </a:spcAft>
              <a:buSzPts val="1040"/>
              <a:buNone/>
              <a:defRPr b="1" sz="1600"/>
            </a:lvl8pPr>
            <a:lvl9pPr indent="-228600" lvl="8" marL="4114800" algn="l">
              <a:lnSpc>
                <a:spcPct val="100000"/>
              </a:lnSpc>
              <a:spcBef>
                <a:spcPts val="320"/>
              </a:spcBef>
              <a:spcAft>
                <a:spcPts val="0"/>
              </a:spcAft>
              <a:buSzPts val="1040"/>
              <a:buNone/>
              <a:defRPr b="1" sz="1600"/>
            </a:lvl9pPr>
          </a:lstStyle>
          <a:p/>
        </p:txBody>
      </p:sp>
      <p:sp>
        <p:nvSpPr>
          <p:cNvPr id="43" name="Google Shape;43;p19"/>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Autofit/>
          </a:bodyPr>
          <a:lstStyle>
            <a:lvl1pPr indent="-327660" lvl="0" marL="457200" algn="l">
              <a:lnSpc>
                <a:spcPct val="100000"/>
              </a:lnSpc>
              <a:spcBef>
                <a:spcPts val="480"/>
              </a:spcBef>
              <a:spcAft>
                <a:spcPts val="0"/>
              </a:spcAft>
              <a:buSzPts val="1560"/>
              <a:buChar char="■"/>
              <a:defRPr sz="2400"/>
            </a:lvl1pPr>
            <a:lvl2pPr indent="-311150" lvl="1" marL="914400" algn="l">
              <a:lnSpc>
                <a:spcPct val="100000"/>
              </a:lnSpc>
              <a:spcBef>
                <a:spcPts val="400"/>
              </a:spcBef>
              <a:spcAft>
                <a:spcPts val="0"/>
              </a:spcAft>
              <a:buSzPts val="1300"/>
              <a:buChar char="■"/>
              <a:defRPr sz="2000"/>
            </a:lvl2pPr>
            <a:lvl3pPr indent="-302895" lvl="2" marL="1371600" algn="l">
              <a:lnSpc>
                <a:spcPct val="100000"/>
              </a:lnSpc>
              <a:spcBef>
                <a:spcPts val="360"/>
              </a:spcBef>
              <a:spcAft>
                <a:spcPts val="0"/>
              </a:spcAft>
              <a:buSzPts val="1170"/>
              <a:buChar char="■"/>
              <a:defRPr sz="1800"/>
            </a:lvl3pPr>
            <a:lvl4pPr indent="-294640" lvl="3" marL="1828800" algn="l">
              <a:lnSpc>
                <a:spcPct val="100000"/>
              </a:lnSpc>
              <a:spcBef>
                <a:spcPts val="320"/>
              </a:spcBef>
              <a:spcAft>
                <a:spcPts val="0"/>
              </a:spcAft>
              <a:buSzPts val="1040"/>
              <a:buChar char="■"/>
              <a:defRPr sz="1600"/>
            </a:lvl4pPr>
            <a:lvl5pPr indent="-294640" lvl="4" marL="2286000" algn="l">
              <a:lnSpc>
                <a:spcPct val="100000"/>
              </a:lnSpc>
              <a:spcBef>
                <a:spcPts val="320"/>
              </a:spcBef>
              <a:spcAft>
                <a:spcPts val="0"/>
              </a:spcAft>
              <a:buSzPts val="1040"/>
              <a:buChar char="■"/>
              <a:defRPr sz="1600"/>
            </a:lvl5pPr>
            <a:lvl6pPr indent="-294640" lvl="5" marL="2743200" algn="l">
              <a:lnSpc>
                <a:spcPct val="100000"/>
              </a:lnSpc>
              <a:spcBef>
                <a:spcPts val="320"/>
              </a:spcBef>
              <a:spcAft>
                <a:spcPts val="0"/>
              </a:spcAft>
              <a:buSzPts val="1040"/>
              <a:buChar char="■"/>
              <a:defRPr sz="1600"/>
            </a:lvl6pPr>
            <a:lvl7pPr indent="-294640" lvl="6" marL="3200400" algn="l">
              <a:lnSpc>
                <a:spcPct val="100000"/>
              </a:lnSpc>
              <a:spcBef>
                <a:spcPts val="320"/>
              </a:spcBef>
              <a:spcAft>
                <a:spcPts val="0"/>
              </a:spcAft>
              <a:buSzPts val="1040"/>
              <a:buChar char="■"/>
              <a:defRPr sz="1600"/>
            </a:lvl7pPr>
            <a:lvl8pPr indent="-294640" lvl="7" marL="3657600" algn="l">
              <a:lnSpc>
                <a:spcPct val="100000"/>
              </a:lnSpc>
              <a:spcBef>
                <a:spcPts val="320"/>
              </a:spcBef>
              <a:spcAft>
                <a:spcPts val="0"/>
              </a:spcAft>
              <a:buSzPts val="1040"/>
              <a:buChar char="■"/>
              <a:defRPr sz="1600"/>
            </a:lvl8pPr>
            <a:lvl9pPr indent="-294640" lvl="8" marL="4114800" algn="l">
              <a:lnSpc>
                <a:spcPct val="100000"/>
              </a:lnSpc>
              <a:spcBef>
                <a:spcPts val="320"/>
              </a:spcBef>
              <a:spcAft>
                <a:spcPts val="0"/>
              </a:spcAft>
              <a:buSzPts val="1040"/>
              <a:buChar char="■"/>
              <a:defRPr sz="1600"/>
            </a:lvl9pPr>
          </a:lstStyle>
          <a:p/>
        </p:txBody>
      </p:sp>
      <p:sp>
        <p:nvSpPr>
          <p:cNvPr id="44" name="Google Shape;44;p19"/>
          <p:cNvSpPr txBox="1"/>
          <p:nvPr>
            <p:ph idx="3" type="body"/>
          </p:nvPr>
        </p:nvSpPr>
        <p:spPr>
          <a:xfrm>
            <a:off x="4645026" y="1535113"/>
            <a:ext cx="4041900" cy="63990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480"/>
              </a:spcBef>
              <a:spcAft>
                <a:spcPts val="0"/>
              </a:spcAft>
              <a:buSzPts val="1560"/>
              <a:buNone/>
              <a:defRPr b="1" sz="2400"/>
            </a:lvl1pPr>
            <a:lvl2pPr indent="-228600" lvl="1" marL="914400" algn="l">
              <a:lnSpc>
                <a:spcPct val="100000"/>
              </a:lnSpc>
              <a:spcBef>
                <a:spcPts val="400"/>
              </a:spcBef>
              <a:spcAft>
                <a:spcPts val="0"/>
              </a:spcAft>
              <a:buSzPts val="1300"/>
              <a:buNone/>
              <a:defRPr b="1" sz="2000"/>
            </a:lvl2pPr>
            <a:lvl3pPr indent="-228600" lvl="2" marL="1371600" algn="l">
              <a:lnSpc>
                <a:spcPct val="100000"/>
              </a:lnSpc>
              <a:spcBef>
                <a:spcPts val="360"/>
              </a:spcBef>
              <a:spcAft>
                <a:spcPts val="0"/>
              </a:spcAft>
              <a:buSzPts val="1170"/>
              <a:buNone/>
              <a:defRPr b="1" sz="1800"/>
            </a:lvl3pPr>
            <a:lvl4pPr indent="-228600" lvl="3" marL="1828800" algn="l">
              <a:lnSpc>
                <a:spcPct val="100000"/>
              </a:lnSpc>
              <a:spcBef>
                <a:spcPts val="320"/>
              </a:spcBef>
              <a:spcAft>
                <a:spcPts val="0"/>
              </a:spcAft>
              <a:buSzPts val="1040"/>
              <a:buNone/>
              <a:defRPr b="1" sz="1600"/>
            </a:lvl4pPr>
            <a:lvl5pPr indent="-228600" lvl="4" marL="2286000" algn="l">
              <a:lnSpc>
                <a:spcPct val="100000"/>
              </a:lnSpc>
              <a:spcBef>
                <a:spcPts val="320"/>
              </a:spcBef>
              <a:spcAft>
                <a:spcPts val="0"/>
              </a:spcAft>
              <a:buSzPts val="1040"/>
              <a:buNone/>
              <a:defRPr b="1" sz="1600"/>
            </a:lvl5pPr>
            <a:lvl6pPr indent="-228600" lvl="5" marL="2743200" algn="l">
              <a:lnSpc>
                <a:spcPct val="100000"/>
              </a:lnSpc>
              <a:spcBef>
                <a:spcPts val="320"/>
              </a:spcBef>
              <a:spcAft>
                <a:spcPts val="0"/>
              </a:spcAft>
              <a:buSzPts val="1040"/>
              <a:buNone/>
              <a:defRPr b="1" sz="1600"/>
            </a:lvl6pPr>
            <a:lvl7pPr indent="-228600" lvl="6" marL="3200400" algn="l">
              <a:lnSpc>
                <a:spcPct val="100000"/>
              </a:lnSpc>
              <a:spcBef>
                <a:spcPts val="320"/>
              </a:spcBef>
              <a:spcAft>
                <a:spcPts val="0"/>
              </a:spcAft>
              <a:buSzPts val="1040"/>
              <a:buNone/>
              <a:defRPr b="1" sz="1600"/>
            </a:lvl7pPr>
            <a:lvl8pPr indent="-228600" lvl="7" marL="3657600" algn="l">
              <a:lnSpc>
                <a:spcPct val="100000"/>
              </a:lnSpc>
              <a:spcBef>
                <a:spcPts val="320"/>
              </a:spcBef>
              <a:spcAft>
                <a:spcPts val="0"/>
              </a:spcAft>
              <a:buSzPts val="1040"/>
              <a:buNone/>
              <a:defRPr b="1" sz="1600"/>
            </a:lvl8pPr>
            <a:lvl9pPr indent="-228600" lvl="8" marL="4114800" algn="l">
              <a:lnSpc>
                <a:spcPct val="100000"/>
              </a:lnSpc>
              <a:spcBef>
                <a:spcPts val="320"/>
              </a:spcBef>
              <a:spcAft>
                <a:spcPts val="0"/>
              </a:spcAft>
              <a:buSzPts val="1040"/>
              <a:buNone/>
              <a:defRPr b="1" sz="1600"/>
            </a:lvl9pPr>
          </a:lstStyle>
          <a:p/>
        </p:txBody>
      </p:sp>
      <p:sp>
        <p:nvSpPr>
          <p:cNvPr id="45" name="Google Shape;45;p19"/>
          <p:cNvSpPr txBox="1"/>
          <p:nvPr>
            <p:ph idx="4" type="body"/>
          </p:nvPr>
        </p:nvSpPr>
        <p:spPr>
          <a:xfrm>
            <a:off x="4645026" y="2174875"/>
            <a:ext cx="4041900" cy="3951300"/>
          </a:xfrm>
          <a:prstGeom prst="rect">
            <a:avLst/>
          </a:prstGeom>
          <a:noFill/>
          <a:ln>
            <a:noFill/>
          </a:ln>
        </p:spPr>
        <p:txBody>
          <a:bodyPr anchorCtr="0" anchor="t" bIns="45700" lIns="91425" spcFirstLastPara="1" rIns="91425" wrap="square" tIns="45700">
            <a:noAutofit/>
          </a:bodyPr>
          <a:lstStyle>
            <a:lvl1pPr indent="-327660" lvl="0" marL="457200" algn="l">
              <a:lnSpc>
                <a:spcPct val="100000"/>
              </a:lnSpc>
              <a:spcBef>
                <a:spcPts val="480"/>
              </a:spcBef>
              <a:spcAft>
                <a:spcPts val="0"/>
              </a:spcAft>
              <a:buSzPts val="1560"/>
              <a:buChar char="■"/>
              <a:defRPr sz="2400"/>
            </a:lvl1pPr>
            <a:lvl2pPr indent="-311150" lvl="1" marL="914400" algn="l">
              <a:lnSpc>
                <a:spcPct val="100000"/>
              </a:lnSpc>
              <a:spcBef>
                <a:spcPts val="400"/>
              </a:spcBef>
              <a:spcAft>
                <a:spcPts val="0"/>
              </a:spcAft>
              <a:buSzPts val="1300"/>
              <a:buChar char="■"/>
              <a:defRPr sz="2000"/>
            </a:lvl2pPr>
            <a:lvl3pPr indent="-302895" lvl="2" marL="1371600" algn="l">
              <a:lnSpc>
                <a:spcPct val="100000"/>
              </a:lnSpc>
              <a:spcBef>
                <a:spcPts val="360"/>
              </a:spcBef>
              <a:spcAft>
                <a:spcPts val="0"/>
              </a:spcAft>
              <a:buSzPts val="1170"/>
              <a:buChar char="■"/>
              <a:defRPr sz="1800"/>
            </a:lvl3pPr>
            <a:lvl4pPr indent="-294640" lvl="3" marL="1828800" algn="l">
              <a:lnSpc>
                <a:spcPct val="100000"/>
              </a:lnSpc>
              <a:spcBef>
                <a:spcPts val="320"/>
              </a:spcBef>
              <a:spcAft>
                <a:spcPts val="0"/>
              </a:spcAft>
              <a:buSzPts val="1040"/>
              <a:buChar char="■"/>
              <a:defRPr sz="1600"/>
            </a:lvl4pPr>
            <a:lvl5pPr indent="-294640" lvl="4" marL="2286000" algn="l">
              <a:lnSpc>
                <a:spcPct val="100000"/>
              </a:lnSpc>
              <a:spcBef>
                <a:spcPts val="320"/>
              </a:spcBef>
              <a:spcAft>
                <a:spcPts val="0"/>
              </a:spcAft>
              <a:buSzPts val="1040"/>
              <a:buChar char="■"/>
              <a:defRPr sz="1600"/>
            </a:lvl5pPr>
            <a:lvl6pPr indent="-294640" lvl="5" marL="2743200" algn="l">
              <a:lnSpc>
                <a:spcPct val="100000"/>
              </a:lnSpc>
              <a:spcBef>
                <a:spcPts val="320"/>
              </a:spcBef>
              <a:spcAft>
                <a:spcPts val="0"/>
              </a:spcAft>
              <a:buSzPts val="1040"/>
              <a:buChar char="■"/>
              <a:defRPr sz="1600"/>
            </a:lvl6pPr>
            <a:lvl7pPr indent="-294640" lvl="6" marL="3200400" algn="l">
              <a:lnSpc>
                <a:spcPct val="100000"/>
              </a:lnSpc>
              <a:spcBef>
                <a:spcPts val="320"/>
              </a:spcBef>
              <a:spcAft>
                <a:spcPts val="0"/>
              </a:spcAft>
              <a:buSzPts val="1040"/>
              <a:buChar char="■"/>
              <a:defRPr sz="1600"/>
            </a:lvl7pPr>
            <a:lvl8pPr indent="-294640" lvl="7" marL="3657600" algn="l">
              <a:lnSpc>
                <a:spcPct val="100000"/>
              </a:lnSpc>
              <a:spcBef>
                <a:spcPts val="320"/>
              </a:spcBef>
              <a:spcAft>
                <a:spcPts val="0"/>
              </a:spcAft>
              <a:buSzPts val="1040"/>
              <a:buChar char="■"/>
              <a:defRPr sz="1600"/>
            </a:lvl8pPr>
            <a:lvl9pPr indent="-294640" lvl="8" marL="4114800" algn="l">
              <a:lnSpc>
                <a:spcPct val="100000"/>
              </a:lnSpc>
              <a:spcBef>
                <a:spcPts val="320"/>
              </a:spcBef>
              <a:spcAft>
                <a:spcPts val="0"/>
              </a:spcAft>
              <a:buSzPts val="1040"/>
              <a:buChar char="■"/>
              <a:defRPr sz="1600"/>
            </a:lvl9pPr>
          </a:lstStyle>
          <a:p/>
        </p:txBody>
      </p:sp>
      <p:sp>
        <p:nvSpPr>
          <p:cNvPr id="46" name="Google Shape;46;p19"/>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9"/>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9"/>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0"/>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51" name="Google Shape;51;p20"/>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0"/>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0"/>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21"/>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1"/>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1"/>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2"/>
          <p:cNvSpPr txBox="1"/>
          <p:nvPr>
            <p:ph type="title"/>
          </p:nvPr>
        </p:nvSpPr>
        <p:spPr>
          <a:xfrm>
            <a:off x="457201" y="273050"/>
            <a:ext cx="3008400" cy="11622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0" name="Google Shape;60;p22"/>
          <p:cNvSpPr txBox="1"/>
          <p:nvPr>
            <p:ph idx="1" type="body"/>
          </p:nvPr>
        </p:nvSpPr>
        <p:spPr>
          <a:xfrm>
            <a:off x="3575050" y="273052"/>
            <a:ext cx="5111700" cy="5853000"/>
          </a:xfrm>
          <a:prstGeom prst="rect">
            <a:avLst/>
          </a:prstGeom>
          <a:noFill/>
          <a:ln>
            <a:noFill/>
          </a:ln>
        </p:spPr>
        <p:txBody>
          <a:bodyPr anchorCtr="0" anchor="t" bIns="45700" lIns="91425" spcFirstLastPara="1" rIns="91425" wrap="square" tIns="45700">
            <a:noAutofit/>
          </a:bodyPr>
          <a:lstStyle>
            <a:lvl1pPr indent="-360680" lvl="0" marL="457200" algn="l">
              <a:lnSpc>
                <a:spcPct val="100000"/>
              </a:lnSpc>
              <a:spcBef>
                <a:spcPts val="640"/>
              </a:spcBef>
              <a:spcAft>
                <a:spcPts val="0"/>
              </a:spcAft>
              <a:buSzPts val="2080"/>
              <a:buChar char="■"/>
              <a:defRPr sz="3200"/>
            </a:lvl1pPr>
            <a:lvl2pPr indent="-344170" lvl="1" marL="914400" algn="l">
              <a:lnSpc>
                <a:spcPct val="100000"/>
              </a:lnSpc>
              <a:spcBef>
                <a:spcPts val="560"/>
              </a:spcBef>
              <a:spcAft>
                <a:spcPts val="0"/>
              </a:spcAft>
              <a:buSzPts val="1820"/>
              <a:buChar char="■"/>
              <a:defRPr sz="2800"/>
            </a:lvl2pPr>
            <a:lvl3pPr indent="-327660" lvl="2" marL="1371600" algn="l">
              <a:lnSpc>
                <a:spcPct val="100000"/>
              </a:lnSpc>
              <a:spcBef>
                <a:spcPts val="480"/>
              </a:spcBef>
              <a:spcAft>
                <a:spcPts val="0"/>
              </a:spcAft>
              <a:buSzPts val="1560"/>
              <a:buChar char="■"/>
              <a:defRPr sz="2400"/>
            </a:lvl3pPr>
            <a:lvl4pPr indent="-311150" lvl="3" marL="1828800" algn="l">
              <a:lnSpc>
                <a:spcPct val="100000"/>
              </a:lnSpc>
              <a:spcBef>
                <a:spcPts val="400"/>
              </a:spcBef>
              <a:spcAft>
                <a:spcPts val="0"/>
              </a:spcAft>
              <a:buSzPts val="1300"/>
              <a:buChar char="■"/>
              <a:defRPr sz="2000"/>
            </a:lvl4pPr>
            <a:lvl5pPr indent="-311150" lvl="4" marL="2286000" algn="l">
              <a:lnSpc>
                <a:spcPct val="100000"/>
              </a:lnSpc>
              <a:spcBef>
                <a:spcPts val="400"/>
              </a:spcBef>
              <a:spcAft>
                <a:spcPts val="0"/>
              </a:spcAft>
              <a:buSzPts val="1300"/>
              <a:buChar char="■"/>
              <a:defRPr sz="2000"/>
            </a:lvl5pPr>
            <a:lvl6pPr indent="-311150" lvl="5" marL="2743200" algn="l">
              <a:lnSpc>
                <a:spcPct val="100000"/>
              </a:lnSpc>
              <a:spcBef>
                <a:spcPts val="400"/>
              </a:spcBef>
              <a:spcAft>
                <a:spcPts val="0"/>
              </a:spcAft>
              <a:buSzPts val="1300"/>
              <a:buChar char="■"/>
              <a:defRPr sz="2000"/>
            </a:lvl6pPr>
            <a:lvl7pPr indent="-311150" lvl="6" marL="3200400" algn="l">
              <a:lnSpc>
                <a:spcPct val="100000"/>
              </a:lnSpc>
              <a:spcBef>
                <a:spcPts val="400"/>
              </a:spcBef>
              <a:spcAft>
                <a:spcPts val="0"/>
              </a:spcAft>
              <a:buSzPts val="1300"/>
              <a:buChar char="■"/>
              <a:defRPr sz="2000"/>
            </a:lvl7pPr>
            <a:lvl8pPr indent="-311150" lvl="7" marL="3657600" algn="l">
              <a:lnSpc>
                <a:spcPct val="100000"/>
              </a:lnSpc>
              <a:spcBef>
                <a:spcPts val="400"/>
              </a:spcBef>
              <a:spcAft>
                <a:spcPts val="0"/>
              </a:spcAft>
              <a:buSzPts val="1300"/>
              <a:buChar char="■"/>
              <a:defRPr sz="2000"/>
            </a:lvl8pPr>
            <a:lvl9pPr indent="-311150" lvl="8" marL="4114800" algn="l">
              <a:lnSpc>
                <a:spcPct val="100000"/>
              </a:lnSpc>
              <a:spcBef>
                <a:spcPts val="400"/>
              </a:spcBef>
              <a:spcAft>
                <a:spcPts val="0"/>
              </a:spcAft>
              <a:buSzPts val="1300"/>
              <a:buChar char="■"/>
              <a:defRPr sz="2000"/>
            </a:lvl9pPr>
          </a:lstStyle>
          <a:p/>
        </p:txBody>
      </p:sp>
      <p:sp>
        <p:nvSpPr>
          <p:cNvPr id="61" name="Google Shape;61;p22"/>
          <p:cNvSpPr txBox="1"/>
          <p:nvPr>
            <p:ph idx="2" type="body"/>
          </p:nvPr>
        </p:nvSpPr>
        <p:spPr>
          <a:xfrm>
            <a:off x="457201" y="1435102"/>
            <a:ext cx="3008400" cy="46911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10"/>
              <a:buNone/>
              <a:defRPr sz="1400"/>
            </a:lvl1pPr>
            <a:lvl2pPr indent="-228600" lvl="1" marL="914400" algn="l">
              <a:lnSpc>
                <a:spcPct val="100000"/>
              </a:lnSpc>
              <a:spcBef>
                <a:spcPts val="240"/>
              </a:spcBef>
              <a:spcAft>
                <a:spcPts val="0"/>
              </a:spcAft>
              <a:buSzPts val="780"/>
              <a:buNone/>
              <a:defRPr sz="1200"/>
            </a:lvl2pPr>
            <a:lvl3pPr indent="-228600" lvl="2" marL="1371600" algn="l">
              <a:lnSpc>
                <a:spcPct val="100000"/>
              </a:lnSpc>
              <a:spcBef>
                <a:spcPts val="200"/>
              </a:spcBef>
              <a:spcAft>
                <a:spcPts val="0"/>
              </a:spcAft>
              <a:buSzPts val="650"/>
              <a:buNone/>
              <a:defRPr sz="1000"/>
            </a:lvl3pPr>
            <a:lvl4pPr indent="-228600" lvl="3" marL="1828800" algn="l">
              <a:lnSpc>
                <a:spcPct val="100000"/>
              </a:lnSpc>
              <a:spcBef>
                <a:spcPts val="180"/>
              </a:spcBef>
              <a:spcAft>
                <a:spcPts val="0"/>
              </a:spcAft>
              <a:buSzPts val="585"/>
              <a:buNone/>
              <a:defRPr sz="900"/>
            </a:lvl4pPr>
            <a:lvl5pPr indent="-228600" lvl="4" marL="2286000" algn="l">
              <a:lnSpc>
                <a:spcPct val="100000"/>
              </a:lnSpc>
              <a:spcBef>
                <a:spcPts val="180"/>
              </a:spcBef>
              <a:spcAft>
                <a:spcPts val="0"/>
              </a:spcAft>
              <a:buSzPts val="585"/>
              <a:buNone/>
              <a:defRPr sz="900"/>
            </a:lvl5pPr>
            <a:lvl6pPr indent="-228600" lvl="5" marL="2743200" algn="l">
              <a:lnSpc>
                <a:spcPct val="100000"/>
              </a:lnSpc>
              <a:spcBef>
                <a:spcPts val="180"/>
              </a:spcBef>
              <a:spcAft>
                <a:spcPts val="0"/>
              </a:spcAft>
              <a:buSzPts val="585"/>
              <a:buNone/>
              <a:defRPr sz="900"/>
            </a:lvl6pPr>
            <a:lvl7pPr indent="-228600" lvl="6" marL="3200400" algn="l">
              <a:lnSpc>
                <a:spcPct val="100000"/>
              </a:lnSpc>
              <a:spcBef>
                <a:spcPts val="180"/>
              </a:spcBef>
              <a:spcAft>
                <a:spcPts val="0"/>
              </a:spcAft>
              <a:buSzPts val="585"/>
              <a:buNone/>
              <a:defRPr sz="900"/>
            </a:lvl7pPr>
            <a:lvl8pPr indent="-228600" lvl="7" marL="3657600" algn="l">
              <a:lnSpc>
                <a:spcPct val="100000"/>
              </a:lnSpc>
              <a:spcBef>
                <a:spcPts val="180"/>
              </a:spcBef>
              <a:spcAft>
                <a:spcPts val="0"/>
              </a:spcAft>
              <a:buSzPts val="585"/>
              <a:buNone/>
              <a:defRPr sz="900"/>
            </a:lvl8pPr>
            <a:lvl9pPr indent="-228600" lvl="8" marL="4114800" algn="l">
              <a:lnSpc>
                <a:spcPct val="100000"/>
              </a:lnSpc>
              <a:spcBef>
                <a:spcPts val="180"/>
              </a:spcBef>
              <a:spcAft>
                <a:spcPts val="0"/>
              </a:spcAft>
              <a:buSzPts val="585"/>
              <a:buNone/>
              <a:defRPr sz="900"/>
            </a:lvl9pPr>
          </a:lstStyle>
          <a:p/>
        </p:txBody>
      </p:sp>
      <p:sp>
        <p:nvSpPr>
          <p:cNvPr id="62" name="Google Shape;62;p22"/>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b="1" sz="20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67" name="Google Shape;67;p23"/>
          <p:cNvSpPr/>
          <p:nvPr>
            <p:ph idx="2" type="pic"/>
          </p:nvPr>
        </p:nvSpPr>
        <p:spPr>
          <a:xfrm>
            <a:off x="1792288" y="612775"/>
            <a:ext cx="5486400" cy="4114800"/>
          </a:xfrm>
          <a:prstGeom prst="rect">
            <a:avLst/>
          </a:prstGeom>
          <a:noFill/>
          <a:ln>
            <a:noFill/>
          </a:ln>
        </p:spPr>
      </p:sp>
      <p:sp>
        <p:nvSpPr>
          <p:cNvPr id="68" name="Google Shape;68;p23"/>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80"/>
              </a:spcBef>
              <a:spcAft>
                <a:spcPts val="0"/>
              </a:spcAft>
              <a:buSzPts val="910"/>
              <a:buNone/>
              <a:defRPr sz="1400"/>
            </a:lvl1pPr>
            <a:lvl2pPr indent="-228600" lvl="1" marL="914400" algn="l">
              <a:lnSpc>
                <a:spcPct val="100000"/>
              </a:lnSpc>
              <a:spcBef>
                <a:spcPts val="240"/>
              </a:spcBef>
              <a:spcAft>
                <a:spcPts val="0"/>
              </a:spcAft>
              <a:buSzPts val="780"/>
              <a:buNone/>
              <a:defRPr sz="1200"/>
            </a:lvl2pPr>
            <a:lvl3pPr indent="-228600" lvl="2" marL="1371600" algn="l">
              <a:lnSpc>
                <a:spcPct val="100000"/>
              </a:lnSpc>
              <a:spcBef>
                <a:spcPts val="200"/>
              </a:spcBef>
              <a:spcAft>
                <a:spcPts val="0"/>
              </a:spcAft>
              <a:buSzPts val="650"/>
              <a:buNone/>
              <a:defRPr sz="1000"/>
            </a:lvl3pPr>
            <a:lvl4pPr indent="-228600" lvl="3" marL="1828800" algn="l">
              <a:lnSpc>
                <a:spcPct val="100000"/>
              </a:lnSpc>
              <a:spcBef>
                <a:spcPts val="180"/>
              </a:spcBef>
              <a:spcAft>
                <a:spcPts val="0"/>
              </a:spcAft>
              <a:buSzPts val="585"/>
              <a:buNone/>
              <a:defRPr sz="900"/>
            </a:lvl4pPr>
            <a:lvl5pPr indent="-228600" lvl="4" marL="2286000" algn="l">
              <a:lnSpc>
                <a:spcPct val="100000"/>
              </a:lnSpc>
              <a:spcBef>
                <a:spcPts val="180"/>
              </a:spcBef>
              <a:spcAft>
                <a:spcPts val="0"/>
              </a:spcAft>
              <a:buSzPts val="585"/>
              <a:buNone/>
              <a:defRPr sz="900"/>
            </a:lvl5pPr>
            <a:lvl6pPr indent="-228600" lvl="5" marL="2743200" algn="l">
              <a:lnSpc>
                <a:spcPct val="100000"/>
              </a:lnSpc>
              <a:spcBef>
                <a:spcPts val="180"/>
              </a:spcBef>
              <a:spcAft>
                <a:spcPts val="0"/>
              </a:spcAft>
              <a:buSzPts val="585"/>
              <a:buNone/>
              <a:defRPr sz="900"/>
            </a:lvl6pPr>
            <a:lvl7pPr indent="-228600" lvl="6" marL="3200400" algn="l">
              <a:lnSpc>
                <a:spcPct val="100000"/>
              </a:lnSpc>
              <a:spcBef>
                <a:spcPts val="180"/>
              </a:spcBef>
              <a:spcAft>
                <a:spcPts val="0"/>
              </a:spcAft>
              <a:buSzPts val="585"/>
              <a:buNone/>
              <a:defRPr sz="900"/>
            </a:lvl7pPr>
            <a:lvl8pPr indent="-228600" lvl="7" marL="3657600" algn="l">
              <a:lnSpc>
                <a:spcPct val="100000"/>
              </a:lnSpc>
              <a:spcBef>
                <a:spcPts val="180"/>
              </a:spcBef>
              <a:spcAft>
                <a:spcPts val="0"/>
              </a:spcAft>
              <a:buSzPts val="585"/>
              <a:buNone/>
              <a:defRPr sz="900"/>
            </a:lvl8pPr>
            <a:lvl9pPr indent="-228600" lvl="8" marL="4114800" algn="l">
              <a:lnSpc>
                <a:spcPct val="100000"/>
              </a:lnSpc>
              <a:spcBef>
                <a:spcPts val="180"/>
              </a:spcBef>
              <a:spcAft>
                <a:spcPts val="0"/>
              </a:spcAft>
              <a:buSzPts val="585"/>
              <a:buNone/>
              <a:defRPr sz="900"/>
            </a:lvl9pPr>
          </a:lstStyle>
          <a:p/>
        </p:txBody>
      </p:sp>
      <p:sp>
        <p:nvSpPr>
          <p:cNvPr id="69" name="Google Shape;69;p23"/>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4" name="Google Shape;74;p24"/>
          <p:cNvSpPr txBox="1"/>
          <p:nvPr>
            <p:ph idx="1" type="body"/>
          </p:nvPr>
        </p:nvSpPr>
        <p:spPr>
          <a:xfrm rot="5400000">
            <a:off x="2514600" y="-76200"/>
            <a:ext cx="4114800" cy="8229600"/>
          </a:xfrm>
          <a:prstGeom prst="rect">
            <a:avLst/>
          </a:prstGeom>
          <a:noFill/>
          <a:ln>
            <a:noFill/>
          </a:ln>
        </p:spPr>
        <p:txBody>
          <a:bodyPr anchorCtr="0" anchor="t" bIns="45700" lIns="91425" spcFirstLastPara="1" rIns="91425" wrap="square" tIns="45700">
            <a:noAutofit/>
          </a:bodyPr>
          <a:lstStyle>
            <a:lvl1pPr indent="-302895" lvl="0" marL="457200" algn="l">
              <a:lnSpc>
                <a:spcPct val="100000"/>
              </a:lnSpc>
              <a:spcBef>
                <a:spcPts val="360"/>
              </a:spcBef>
              <a:spcAft>
                <a:spcPts val="0"/>
              </a:spcAft>
              <a:buSzPts val="1170"/>
              <a:buChar char="■"/>
              <a:defRPr/>
            </a:lvl1pPr>
            <a:lvl2pPr indent="-302895" lvl="1" marL="914400" algn="l">
              <a:lnSpc>
                <a:spcPct val="100000"/>
              </a:lnSpc>
              <a:spcBef>
                <a:spcPts val="360"/>
              </a:spcBef>
              <a:spcAft>
                <a:spcPts val="0"/>
              </a:spcAft>
              <a:buSzPts val="1170"/>
              <a:buChar char="■"/>
              <a:defRPr/>
            </a:lvl2pPr>
            <a:lvl3pPr indent="-302895" lvl="2" marL="1371600" algn="l">
              <a:lnSpc>
                <a:spcPct val="100000"/>
              </a:lnSpc>
              <a:spcBef>
                <a:spcPts val="360"/>
              </a:spcBef>
              <a:spcAft>
                <a:spcPts val="0"/>
              </a:spcAft>
              <a:buSzPts val="1170"/>
              <a:buChar char="■"/>
              <a:defRPr/>
            </a:lvl3pPr>
            <a:lvl4pPr indent="-302895"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02895" lvl="5" marL="2743200" algn="l">
              <a:lnSpc>
                <a:spcPct val="100000"/>
              </a:lnSpc>
              <a:spcBef>
                <a:spcPts val="360"/>
              </a:spcBef>
              <a:spcAft>
                <a:spcPts val="0"/>
              </a:spcAft>
              <a:buSzPts val="1170"/>
              <a:buChar char="■"/>
              <a:defRPr/>
            </a:lvl6pPr>
            <a:lvl7pPr indent="-302895" lvl="6" marL="3200400" algn="l">
              <a:lnSpc>
                <a:spcPct val="100000"/>
              </a:lnSpc>
              <a:spcBef>
                <a:spcPts val="360"/>
              </a:spcBef>
              <a:spcAft>
                <a:spcPts val="0"/>
              </a:spcAft>
              <a:buSzPts val="1170"/>
              <a:buChar char="■"/>
              <a:defRPr/>
            </a:lvl7pPr>
            <a:lvl8pPr indent="-302895" lvl="7" marL="3657600" algn="l">
              <a:lnSpc>
                <a:spcPct val="100000"/>
              </a:lnSpc>
              <a:spcBef>
                <a:spcPts val="360"/>
              </a:spcBef>
              <a:spcAft>
                <a:spcPts val="0"/>
              </a:spcAft>
              <a:buSzPts val="1170"/>
              <a:buChar char="■"/>
              <a:defRPr/>
            </a:lvl8pPr>
            <a:lvl9pPr indent="-302895" lvl="8" marL="4114800" algn="l">
              <a:lnSpc>
                <a:spcPct val="100000"/>
              </a:lnSpc>
              <a:spcBef>
                <a:spcPts val="360"/>
              </a:spcBef>
              <a:spcAft>
                <a:spcPts val="0"/>
              </a:spcAft>
              <a:buSzPts val="1170"/>
              <a:buChar char="■"/>
              <a:defRPr/>
            </a:lvl9pPr>
          </a:lstStyle>
          <a:p/>
        </p:txBody>
      </p:sp>
      <p:sp>
        <p:nvSpPr>
          <p:cNvPr id="75" name="Google Shape;75;p24"/>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4800600" y="2209800"/>
            <a:ext cx="5715000" cy="20574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0" name="Google Shape;80;p25"/>
          <p:cNvSpPr txBox="1"/>
          <p:nvPr>
            <p:ph idx="1" type="body"/>
          </p:nvPr>
        </p:nvSpPr>
        <p:spPr>
          <a:xfrm rot="5400000">
            <a:off x="609600" y="228600"/>
            <a:ext cx="5715000" cy="6019800"/>
          </a:xfrm>
          <a:prstGeom prst="rect">
            <a:avLst/>
          </a:prstGeom>
          <a:noFill/>
          <a:ln>
            <a:noFill/>
          </a:ln>
        </p:spPr>
        <p:txBody>
          <a:bodyPr anchorCtr="0" anchor="t" bIns="45700" lIns="91425" spcFirstLastPara="1" rIns="91425" wrap="square" tIns="45700">
            <a:noAutofit/>
          </a:bodyPr>
          <a:lstStyle>
            <a:lvl1pPr indent="-302895" lvl="0" marL="457200" algn="l">
              <a:lnSpc>
                <a:spcPct val="100000"/>
              </a:lnSpc>
              <a:spcBef>
                <a:spcPts val="360"/>
              </a:spcBef>
              <a:spcAft>
                <a:spcPts val="0"/>
              </a:spcAft>
              <a:buSzPts val="1170"/>
              <a:buChar char="■"/>
              <a:defRPr/>
            </a:lvl1pPr>
            <a:lvl2pPr indent="-302895" lvl="1" marL="914400" algn="l">
              <a:lnSpc>
                <a:spcPct val="100000"/>
              </a:lnSpc>
              <a:spcBef>
                <a:spcPts val="360"/>
              </a:spcBef>
              <a:spcAft>
                <a:spcPts val="0"/>
              </a:spcAft>
              <a:buSzPts val="1170"/>
              <a:buChar char="■"/>
              <a:defRPr/>
            </a:lvl2pPr>
            <a:lvl3pPr indent="-302895" lvl="2" marL="1371600" algn="l">
              <a:lnSpc>
                <a:spcPct val="100000"/>
              </a:lnSpc>
              <a:spcBef>
                <a:spcPts val="360"/>
              </a:spcBef>
              <a:spcAft>
                <a:spcPts val="0"/>
              </a:spcAft>
              <a:buSzPts val="1170"/>
              <a:buChar char="■"/>
              <a:defRPr/>
            </a:lvl3pPr>
            <a:lvl4pPr indent="-302895" lvl="3" marL="1828800" algn="l">
              <a:lnSpc>
                <a:spcPct val="100000"/>
              </a:lnSpc>
              <a:spcBef>
                <a:spcPts val="360"/>
              </a:spcBef>
              <a:spcAft>
                <a:spcPts val="0"/>
              </a:spcAft>
              <a:buSzPts val="1170"/>
              <a:buChar char="■"/>
              <a:defRPr/>
            </a:lvl4pPr>
            <a:lvl5pPr indent="-302895" lvl="4" marL="2286000" algn="l">
              <a:lnSpc>
                <a:spcPct val="100000"/>
              </a:lnSpc>
              <a:spcBef>
                <a:spcPts val="360"/>
              </a:spcBef>
              <a:spcAft>
                <a:spcPts val="0"/>
              </a:spcAft>
              <a:buSzPts val="1170"/>
              <a:buChar char="■"/>
              <a:defRPr/>
            </a:lvl5pPr>
            <a:lvl6pPr indent="-302895" lvl="5" marL="2743200" algn="l">
              <a:lnSpc>
                <a:spcPct val="100000"/>
              </a:lnSpc>
              <a:spcBef>
                <a:spcPts val="360"/>
              </a:spcBef>
              <a:spcAft>
                <a:spcPts val="0"/>
              </a:spcAft>
              <a:buSzPts val="1170"/>
              <a:buChar char="■"/>
              <a:defRPr/>
            </a:lvl6pPr>
            <a:lvl7pPr indent="-302895" lvl="6" marL="3200400" algn="l">
              <a:lnSpc>
                <a:spcPct val="100000"/>
              </a:lnSpc>
              <a:spcBef>
                <a:spcPts val="360"/>
              </a:spcBef>
              <a:spcAft>
                <a:spcPts val="0"/>
              </a:spcAft>
              <a:buSzPts val="1170"/>
              <a:buChar char="■"/>
              <a:defRPr/>
            </a:lvl7pPr>
            <a:lvl8pPr indent="-302895" lvl="7" marL="3657600" algn="l">
              <a:lnSpc>
                <a:spcPct val="100000"/>
              </a:lnSpc>
              <a:spcBef>
                <a:spcPts val="360"/>
              </a:spcBef>
              <a:spcAft>
                <a:spcPts val="0"/>
              </a:spcAft>
              <a:buSzPts val="1170"/>
              <a:buChar char="■"/>
              <a:defRPr/>
            </a:lvl8pPr>
            <a:lvl9pPr indent="-302895" lvl="8" marL="4114800" algn="l">
              <a:lnSpc>
                <a:spcPct val="100000"/>
              </a:lnSpc>
              <a:spcBef>
                <a:spcPts val="360"/>
              </a:spcBef>
              <a:spcAft>
                <a:spcPts val="0"/>
              </a:spcAft>
              <a:buSzPts val="1170"/>
              <a:buChar char="■"/>
              <a:defRPr/>
            </a:lvl9pPr>
          </a:lstStyle>
          <a:p/>
        </p:txBody>
      </p:sp>
      <p:sp>
        <p:nvSpPr>
          <p:cNvPr id="81" name="Google Shape;81;p25"/>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5"/>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457200" y="381000"/>
            <a:ext cx="8229600" cy="13716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1pPr>
            <a:lvl2pPr lvl="1"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2pPr>
            <a:lvl3pPr lvl="2"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3pPr>
            <a:lvl4pPr lvl="3"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4pPr>
            <a:lvl5pPr lvl="4"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5pPr>
            <a:lvl6pPr lvl="5"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6pPr>
            <a:lvl7pPr lvl="6"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7pPr>
            <a:lvl8pPr lvl="7"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8pPr>
            <a:lvl9pPr lvl="8" marR="0" rtl="0" algn="ctr">
              <a:lnSpc>
                <a:spcPct val="100000"/>
              </a:lnSpc>
              <a:spcBef>
                <a:spcPts val="0"/>
              </a:spcBef>
              <a:spcAft>
                <a:spcPts val="0"/>
              </a:spcAft>
              <a:buClr>
                <a:srgbClr val="000000"/>
              </a:buClr>
              <a:buSzPts val="1400"/>
              <a:buFont typeface="Arial"/>
              <a:buNone/>
              <a:defRPr b="0" i="0" sz="4400" u="none" cap="none" strike="noStrike">
                <a:solidFill>
                  <a:schemeClr val="lt2"/>
                </a:solidFill>
                <a:latin typeface="Tahoma"/>
                <a:ea typeface="Tahoma"/>
                <a:cs typeface="Tahoma"/>
                <a:sym typeface="Tahoma"/>
              </a:defRPr>
            </a:lvl9pPr>
          </a:lstStyle>
          <a:p/>
        </p:txBody>
      </p:sp>
      <p:sp>
        <p:nvSpPr>
          <p:cNvPr id="11" name="Google Shape;11;p14"/>
          <p:cNvSpPr txBox="1"/>
          <p:nvPr>
            <p:ph idx="1" type="body"/>
          </p:nvPr>
        </p:nvSpPr>
        <p:spPr>
          <a:xfrm>
            <a:off x="457200" y="1981200"/>
            <a:ext cx="8229600" cy="4114800"/>
          </a:xfrm>
          <a:prstGeom prst="rect">
            <a:avLst/>
          </a:prstGeom>
          <a:noFill/>
          <a:ln>
            <a:noFill/>
          </a:ln>
        </p:spPr>
        <p:txBody>
          <a:bodyPr anchorCtr="0" anchor="t" bIns="45700" lIns="91425" spcFirstLastPara="1" rIns="91425" wrap="square" tIns="45700">
            <a:noAutofit/>
          </a:bodyPr>
          <a:lstStyle>
            <a:lvl1pPr indent="-360680" lvl="0" marL="457200" marR="0" rtl="0" algn="l">
              <a:lnSpc>
                <a:spcPct val="100000"/>
              </a:lnSpc>
              <a:spcBef>
                <a:spcPts val="640"/>
              </a:spcBef>
              <a:spcAft>
                <a:spcPts val="0"/>
              </a:spcAft>
              <a:buClr>
                <a:schemeClr val="hlink"/>
              </a:buClr>
              <a:buSzPts val="2080"/>
              <a:buFont typeface="Noto Sans Symbols"/>
              <a:buChar char="■"/>
              <a:defRPr b="0" i="0" sz="3200" u="none" cap="none" strike="noStrike">
                <a:solidFill>
                  <a:schemeClr val="lt1"/>
                </a:solidFill>
                <a:latin typeface="Tahoma"/>
                <a:ea typeface="Tahoma"/>
                <a:cs typeface="Tahoma"/>
                <a:sym typeface="Tahoma"/>
              </a:defRPr>
            </a:lvl1pPr>
            <a:lvl2pPr indent="-344170" lvl="1" marL="914400" marR="0" rtl="0" algn="l">
              <a:lnSpc>
                <a:spcPct val="100000"/>
              </a:lnSpc>
              <a:spcBef>
                <a:spcPts val="560"/>
              </a:spcBef>
              <a:spcAft>
                <a:spcPts val="0"/>
              </a:spcAft>
              <a:buClr>
                <a:schemeClr val="folHlink"/>
              </a:buClr>
              <a:buSzPts val="1820"/>
              <a:buFont typeface="Noto Sans Symbols"/>
              <a:buChar char="■"/>
              <a:defRPr b="0" i="0" sz="2800" u="none" cap="none" strike="noStrike">
                <a:solidFill>
                  <a:schemeClr val="lt1"/>
                </a:solidFill>
                <a:latin typeface="Tahoma"/>
                <a:ea typeface="Tahoma"/>
                <a:cs typeface="Tahoma"/>
                <a:sym typeface="Tahoma"/>
              </a:defRPr>
            </a:lvl2pPr>
            <a:lvl3pPr indent="-327660" lvl="2" marL="1371600" marR="0" rtl="0" algn="l">
              <a:lnSpc>
                <a:spcPct val="100000"/>
              </a:lnSpc>
              <a:spcBef>
                <a:spcPts val="480"/>
              </a:spcBef>
              <a:spcAft>
                <a:spcPts val="0"/>
              </a:spcAft>
              <a:buClr>
                <a:schemeClr val="hlink"/>
              </a:buClr>
              <a:buSzPts val="1560"/>
              <a:buFont typeface="Noto Sans Symbols"/>
              <a:buChar char="■"/>
              <a:defRPr b="0" i="0" sz="2400" u="none" cap="none" strike="noStrike">
                <a:solidFill>
                  <a:schemeClr val="lt1"/>
                </a:solidFill>
                <a:latin typeface="Tahoma"/>
                <a:ea typeface="Tahoma"/>
                <a:cs typeface="Tahoma"/>
                <a:sym typeface="Tahoma"/>
              </a:defRPr>
            </a:lvl3pPr>
            <a:lvl4pPr indent="-311150" lvl="3" marL="1828800" marR="0" rtl="0" algn="l">
              <a:lnSpc>
                <a:spcPct val="100000"/>
              </a:lnSpc>
              <a:spcBef>
                <a:spcPts val="400"/>
              </a:spcBef>
              <a:spcAft>
                <a:spcPts val="0"/>
              </a:spcAft>
              <a:buClr>
                <a:schemeClr val="folHlink"/>
              </a:buClr>
              <a:buSzPts val="1300"/>
              <a:buFont typeface="Noto Sans Symbols"/>
              <a:buChar char="■"/>
              <a:defRPr b="0" i="0" sz="2000" u="none" cap="none" strike="noStrike">
                <a:solidFill>
                  <a:schemeClr val="lt1"/>
                </a:solidFill>
                <a:latin typeface="Tahoma"/>
                <a:ea typeface="Tahoma"/>
                <a:cs typeface="Tahoma"/>
                <a:sym typeface="Tahoma"/>
              </a:defRPr>
            </a:lvl4pPr>
            <a:lvl5pPr indent="-311150" lvl="4" marL="2286000" marR="0" rtl="0" algn="l">
              <a:lnSpc>
                <a:spcPct val="100000"/>
              </a:lnSpc>
              <a:spcBef>
                <a:spcPts val="400"/>
              </a:spcBef>
              <a:spcAft>
                <a:spcPts val="0"/>
              </a:spcAft>
              <a:buClr>
                <a:schemeClr val="hlink"/>
              </a:buClr>
              <a:buSzPts val="1300"/>
              <a:buFont typeface="Noto Sans Symbols"/>
              <a:buChar char="■"/>
              <a:defRPr b="0" i="0" sz="2000" u="none" cap="none" strike="noStrike">
                <a:solidFill>
                  <a:schemeClr val="lt1"/>
                </a:solidFill>
                <a:latin typeface="Tahoma"/>
                <a:ea typeface="Tahoma"/>
                <a:cs typeface="Tahoma"/>
                <a:sym typeface="Tahoma"/>
              </a:defRPr>
            </a:lvl5pPr>
            <a:lvl6pPr indent="-311150" lvl="5" marL="2743200" marR="0" rtl="0" algn="l">
              <a:lnSpc>
                <a:spcPct val="100000"/>
              </a:lnSpc>
              <a:spcBef>
                <a:spcPts val="400"/>
              </a:spcBef>
              <a:spcAft>
                <a:spcPts val="0"/>
              </a:spcAft>
              <a:buClr>
                <a:schemeClr val="hlink"/>
              </a:buClr>
              <a:buSzPts val="1300"/>
              <a:buFont typeface="Noto Sans Symbols"/>
              <a:buChar char="■"/>
              <a:defRPr b="0" i="0" sz="2000" u="none" cap="none" strike="noStrike">
                <a:solidFill>
                  <a:schemeClr val="lt1"/>
                </a:solidFill>
                <a:latin typeface="Tahoma"/>
                <a:ea typeface="Tahoma"/>
                <a:cs typeface="Tahoma"/>
                <a:sym typeface="Tahoma"/>
              </a:defRPr>
            </a:lvl6pPr>
            <a:lvl7pPr indent="-311150" lvl="6" marL="3200400" marR="0" rtl="0" algn="l">
              <a:lnSpc>
                <a:spcPct val="100000"/>
              </a:lnSpc>
              <a:spcBef>
                <a:spcPts val="400"/>
              </a:spcBef>
              <a:spcAft>
                <a:spcPts val="0"/>
              </a:spcAft>
              <a:buClr>
                <a:schemeClr val="hlink"/>
              </a:buClr>
              <a:buSzPts val="1300"/>
              <a:buFont typeface="Noto Sans Symbols"/>
              <a:buChar char="■"/>
              <a:defRPr b="0" i="0" sz="2000" u="none" cap="none" strike="noStrike">
                <a:solidFill>
                  <a:schemeClr val="lt1"/>
                </a:solidFill>
                <a:latin typeface="Tahoma"/>
                <a:ea typeface="Tahoma"/>
                <a:cs typeface="Tahoma"/>
                <a:sym typeface="Tahoma"/>
              </a:defRPr>
            </a:lvl7pPr>
            <a:lvl8pPr indent="-311150" lvl="7" marL="3657600" marR="0" rtl="0" algn="l">
              <a:lnSpc>
                <a:spcPct val="100000"/>
              </a:lnSpc>
              <a:spcBef>
                <a:spcPts val="400"/>
              </a:spcBef>
              <a:spcAft>
                <a:spcPts val="0"/>
              </a:spcAft>
              <a:buClr>
                <a:schemeClr val="hlink"/>
              </a:buClr>
              <a:buSzPts val="1300"/>
              <a:buFont typeface="Noto Sans Symbols"/>
              <a:buChar char="■"/>
              <a:defRPr b="0" i="0" sz="2000" u="none" cap="none" strike="noStrike">
                <a:solidFill>
                  <a:schemeClr val="lt1"/>
                </a:solidFill>
                <a:latin typeface="Tahoma"/>
                <a:ea typeface="Tahoma"/>
                <a:cs typeface="Tahoma"/>
                <a:sym typeface="Tahoma"/>
              </a:defRPr>
            </a:lvl8pPr>
            <a:lvl9pPr indent="-311150" lvl="8" marL="4114800" marR="0" rtl="0" algn="l">
              <a:lnSpc>
                <a:spcPct val="100000"/>
              </a:lnSpc>
              <a:spcBef>
                <a:spcPts val="400"/>
              </a:spcBef>
              <a:spcAft>
                <a:spcPts val="0"/>
              </a:spcAft>
              <a:buClr>
                <a:schemeClr val="hlink"/>
              </a:buClr>
              <a:buSzPts val="1300"/>
              <a:buFont typeface="Noto Sans Symbols"/>
              <a:buChar char="■"/>
              <a:defRPr b="0" i="0" sz="2000" u="none" cap="none" strike="noStrike">
                <a:solidFill>
                  <a:schemeClr val="lt1"/>
                </a:solidFill>
                <a:latin typeface="Tahoma"/>
                <a:ea typeface="Tahoma"/>
                <a:cs typeface="Tahoma"/>
                <a:sym typeface="Tahoma"/>
              </a:defRPr>
            </a:lvl9pPr>
          </a:lstStyle>
          <a:p/>
        </p:txBody>
      </p:sp>
      <p:sp>
        <p:nvSpPr>
          <p:cNvPr id="12" name="Google Shape;12;p14"/>
          <p:cNvSpPr txBox="1"/>
          <p:nvPr>
            <p:ph idx="10" type="dt"/>
          </p:nvPr>
        </p:nvSpPr>
        <p:spPr>
          <a:xfrm>
            <a:off x="457200" y="6245225"/>
            <a:ext cx="2133600" cy="4764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13" name="Google Shape;13;p14"/>
          <p:cNvSpPr txBox="1"/>
          <p:nvPr>
            <p:ph idx="11" type="ftr"/>
          </p:nvPr>
        </p:nvSpPr>
        <p:spPr>
          <a:xfrm>
            <a:off x="3124200" y="6245225"/>
            <a:ext cx="2895600" cy="476400"/>
          </a:xfrm>
          <a:prstGeom prst="rect">
            <a:avLst/>
          </a:prstGeom>
          <a:noFill/>
          <a:ln>
            <a:noFill/>
          </a:ln>
        </p:spPr>
        <p:txBody>
          <a:bodyPr anchorCtr="0" anchor="b"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ahoma"/>
                <a:ea typeface="Tahoma"/>
                <a:cs typeface="Tahoma"/>
                <a:sym typeface="Tahoma"/>
              </a:defRPr>
            </a:lvl9pPr>
          </a:lstStyle>
          <a:p/>
        </p:txBody>
      </p:sp>
      <p:sp>
        <p:nvSpPr>
          <p:cNvPr id="14" name="Google Shape;14;p14"/>
          <p:cNvSpPr txBox="1"/>
          <p:nvPr>
            <p:ph idx="12" type="sldNum"/>
          </p:nvPr>
        </p:nvSpPr>
        <p:spPr>
          <a:xfrm>
            <a:off x="6553200" y="6245225"/>
            <a:ext cx="2133600" cy="476400"/>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p:fade/>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hyperlink" Target="mailto:ryladistrict9620@gmail.com" TargetMode="External"/><Relationship Id="rId5" Type="http://schemas.openxmlformats.org/officeDocument/2006/relationships/hyperlink" Target="https://www.ryla9620.org/apply" TargetMode="External"/><Relationship Id="rId6" Type="http://schemas.openxmlformats.org/officeDocument/2006/relationships/image" Target="../media/image4.png"/><Relationship Id="rId7"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9" name="Shape 89"/>
        <p:cNvGrpSpPr/>
        <p:nvPr/>
      </p:nvGrpSpPr>
      <p:grpSpPr>
        <a:xfrm>
          <a:off x="0" y="0"/>
          <a:ext cx="0" cy="0"/>
          <a:chOff x="0" y="0"/>
          <a:chExt cx="0" cy="0"/>
        </a:xfrm>
      </p:grpSpPr>
      <p:sp>
        <p:nvSpPr>
          <p:cNvPr id="90" name="Google Shape;90;p1"/>
          <p:cNvSpPr txBox="1"/>
          <p:nvPr/>
        </p:nvSpPr>
        <p:spPr>
          <a:xfrm>
            <a:off x="448026" y="2723786"/>
            <a:ext cx="8247900" cy="3540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t/>
            </a:r>
            <a:endParaRPr b="1" i="0" sz="15000" u="none" cap="none" strike="noStrike">
              <a:solidFill>
                <a:srgbClr val="D6205D"/>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9000"/>
              <a:buFont typeface="Arial"/>
              <a:buNone/>
            </a:pPr>
            <a:r>
              <a:rPr b="0" i="0" lang="en-AU" sz="5000" u="none" cap="none" strike="noStrike">
                <a:solidFill>
                  <a:srgbClr val="D41A69"/>
                </a:solidFill>
                <a:latin typeface="Tahoma"/>
                <a:ea typeface="Tahoma"/>
                <a:cs typeface="Tahoma"/>
                <a:sym typeface="Tahoma"/>
              </a:rPr>
              <a:t>District 9620, 9640, 9560 </a:t>
            </a:r>
            <a:endParaRPr b="0" i="0" sz="5000" u="none" cap="none" strike="noStrike">
              <a:solidFill>
                <a:srgbClr val="D41A69"/>
              </a:solidFill>
              <a:latin typeface="Tahoma"/>
              <a:ea typeface="Tahoma"/>
              <a:cs typeface="Tahoma"/>
              <a:sym typeface="Tahoma"/>
            </a:endParaRPr>
          </a:p>
          <a:p>
            <a:pPr indent="0" lvl="0" marL="0" marR="0" rtl="0" algn="ctr">
              <a:lnSpc>
                <a:spcPct val="100000"/>
              </a:lnSpc>
              <a:spcBef>
                <a:spcPts val="1200"/>
              </a:spcBef>
              <a:spcAft>
                <a:spcPts val="0"/>
              </a:spcAft>
              <a:buClr>
                <a:srgbClr val="000000"/>
              </a:buClr>
              <a:buSzPts val="3600"/>
              <a:buFont typeface="Arial"/>
              <a:buNone/>
            </a:pPr>
            <a:r>
              <a:t/>
            </a:r>
            <a:endParaRPr b="0" i="0" sz="1400" u="none" cap="none" strike="noStrike">
              <a:solidFill>
                <a:srgbClr val="000000"/>
              </a:solidFill>
              <a:latin typeface="Arial"/>
              <a:ea typeface="Arial"/>
              <a:cs typeface="Arial"/>
              <a:sym typeface="Arial"/>
            </a:endParaRPr>
          </a:p>
        </p:txBody>
      </p:sp>
      <p:pic>
        <p:nvPicPr>
          <p:cNvPr id="91" name="Google Shape;91;p1"/>
          <p:cNvPicPr preferRelativeResize="0"/>
          <p:nvPr/>
        </p:nvPicPr>
        <p:blipFill rotWithShape="1">
          <a:blip r:embed="rId4">
            <a:alphaModFix/>
          </a:blip>
          <a:srcRect b="0" l="0" r="0" t="0"/>
          <a:stretch/>
        </p:blipFill>
        <p:spPr>
          <a:xfrm>
            <a:off x="957800" y="1274750"/>
            <a:ext cx="7228375" cy="360359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0"/>
                                        </p:tgtEl>
                                        <p:attrNameLst>
                                          <p:attrName>style.visibility</p:attrName>
                                        </p:attrNameLst>
                                      </p:cBhvr>
                                      <p:to>
                                        <p:strVal val="visible"/>
                                      </p:to>
                                    </p:set>
                                    <p:animEffect filter="fade" transition="in">
                                      <p:cBhvr>
                                        <p:cTn dur="1000"/>
                                        <p:tgtEl>
                                          <p:spTgt spid="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pic>
        <p:nvPicPr>
          <p:cNvPr id="98" name="Google Shape;98;p2"/>
          <p:cNvPicPr preferRelativeResize="0"/>
          <p:nvPr/>
        </p:nvPicPr>
        <p:blipFill rotWithShape="1">
          <a:blip r:embed="rId4">
            <a:alphaModFix/>
          </a:blip>
          <a:srcRect b="0" l="0" r="0" t="0"/>
          <a:stretch/>
        </p:blipFill>
        <p:spPr>
          <a:xfrm>
            <a:off x="529600" y="941974"/>
            <a:ext cx="8084803" cy="497404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 name="Shape 104"/>
        <p:cNvGrpSpPr/>
        <p:nvPr/>
      </p:nvGrpSpPr>
      <p:grpSpPr>
        <a:xfrm>
          <a:off x="0" y="0"/>
          <a:ext cx="0" cy="0"/>
          <a:chOff x="0" y="0"/>
          <a:chExt cx="0" cy="0"/>
        </a:xfrm>
      </p:grpSpPr>
      <p:sp>
        <p:nvSpPr>
          <p:cNvPr id="105" name="Google Shape;105;p3"/>
          <p:cNvSpPr txBox="1"/>
          <p:nvPr/>
        </p:nvSpPr>
        <p:spPr>
          <a:xfrm>
            <a:off x="532804" y="1093193"/>
            <a:ext cx="8078400" cy="46716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rgbClr val="000000"/>
              </a:buClr>
              <a:buSzPts val="3600"/>
              <a:buFont typeface="Arial"/>
              <a:buNone/>
            </a:pPr>
            <a:r>
              <a:rPr b="0" i="0" lang="en-AU" sz="3500" u="none" cap="none" strike="noStrike">
                <a:solidFill>
                  <a:srgbClr val="006AB6"/>
                </a:solidFill>
                <a:latin typeface="Tahoma"/>
                <a:ea typeface="Tahoma"/>
                <a:cs typeface="Tahoma"/>
                <a:sym typeface="Tahoma"/>
              </a:rPr>
              <a:t>Rotary Coordinated Program</a:t>
            </a:r>
            <a:endParaRPr b="0" i="0" sz="3500" u="none" cap="none" strike="noStrike">
              <a:solidFill>
                <a:srgbClr val="006AB6"/>
              </a:solidFill>
              <a:latin typeface="Tahoma"/>
              <a:ea typeface="Tahoma"/>
              <a:cs typeface="Tahoma"/>
              <a:sym typeface="Tahoma"/>
            </a:endParaRPr>
          </a:p>
          <a:p>
            <a:pPr indent="0" lvl="0" marL="0" marR="0" rtl="0" algn="ctr">
              <a:lnSpc>
                <a:spcPct val="150000"/>
              </a:lnSpc>
              <a:spcBef>
                <a:spcPts val="0"/>
              </a:spcBef>
              <a:spcAft>
                <a:spcPts val="0"/>
              </a:spcAft>
              <a:buClr>
                <a:srgbClr val="000000"/>
              </a:buClr>
              <a:buSzPts val="3600"/>
              <a:buFont typeface="Arial"/>
              <a:buNone/>
            </a:pPr>
            <a:r>
              <a:rPr b="0" i="0" lang="en-AU" sz="3500" u="none" cap="none" strike="noStrike">
                <a:solidFill>
                  <a:srgbClr val="006AB6"/>
                </a:solidFill>
                <a:latin typeface="Tahoma"/>
                <a:ea typeface="Tahoma"/>
                <a:cs typeface="Tahoma"/>
                <a:sym typeface="Tahoma"/>
              </a:rPr>
              <a:t>Started in 1959 in our district </a:t>
            </a:r>
            <a:endParaRPr b="0" i="0" sz="3500" u="none" cap="none" strike="noStrike">
              <a:solidFill>
                <a:srgbClr val="006AB6"/>
              </a:solidFill>
              <a:latin typeface="Tahoma"/>
              <a:ea typeface="Tahoma"/>
              <a:cs typeface="Tahoma"/>
              <a:sym typeface="Tahoma"/>
            </a:endParaRPr>
          </a:p>
          <a:p>
            <a:pPr indent="0" lvl="0" marL="0" marR="0" rtl="0" algn="ctr">
              <a:lnSpc>
                <a:spcPct val="150000"/>
              </a:lnSpc>
              <a:spcBef>
                <a:spcPts val="0"/>
              </a:spcBef>
              <a:spcAft>
                <a:spcPts val="0"/>
              </a:spcAft>
              <a:buClr>
                <a:srgbClr val="000000"/>
              </a:buClr>
              <a:buSzPts val="3600"/>
              <a:buFont typeface="Arial"/>
              <a:buNone/>
            </a:pPr>
            <a:r>
              <a:rPr b="0" i="0" lang="en-AU" sz="3500" u="none" cap="none" strike="noStrike">
                <a:solidFill>
                  <a:srgbClr val="006AB6"/>
                </a:solidFill>
                <a:latin typeface="Tahoma"/>
                <a:ea typeface="Tahoma"/>
                <a:cs typeface="Tahoma"/>
                <a:sym typeface="Tahoma"/>
              </a:rPr>
              <a:t>Adopted Internationally in 1971</a:t>
            </a:r>
            <a:br>
              <a:rPr b="0" i="0" lang="en-AU" sz="3500" u="none" cap="none" strike="noStrike">
                <a:solidFill>
                  <a:srgbClr val="006AB6"/>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RYLA 9620 Vision - “Flagship” Program</a:t>
            </a:r>
            <a:br>
              <a:rPr b="0" i="0" lang="en-AU" sz="3500" u="none" cap="none" strike="noStrike">
                <a:solidFill>
                  <a:srgbClr val="006AB6"/>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Aimed at 20 - 30 Year Olds</a:t>
            </a:r>
            <a:br>
              <a:rPr b="0" i="0" lang="en-AU" sz="3500" u="none" cap="none" strike="noStrike">
                <a:solidFill>
                  <a:srgbClr val="006AB6"/>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Leadership Focus</a:t>
            </a:r>
            <a:endParaRPr b="0" i="0" sz="3500" u="none" cap="none" strike="noStrike">
              <a:solidFill>
                <a:srgbClr val="006AB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4"/>
          <p:cNvSpPr txBox="1"/>
          <p:nvPr/>
        </p:nvSpPr>
        <p:spPr>
          <a:xfrm>
            <a:off x="448014" y="2382561"/>
            <a:ext cx="8247900" cy="14775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rPr b="1" i="0" lang="en-AU" sz="9000" u="none" cap="none" strike="noStrike">
                <a:solidFill>
                  <a:srgbClr val="D41A69"/>
                </a:solidFill>
                <a:latin typeface="Tahoma"/>
                <a:ea typeface="Tahoma"/>
                <a:cs typeface="Tahoma"/>
                <a:sym typeface="Tahoma"/>
              </a:rPr>
              <a:t>RYLA Video</a:t>
            </a:r>
            <a:endParaRPr b="0" i="0" sz="1400" u="none" cap="none" strike="noStrike">
              <a:solidFill>
                <a:srgbClr val="D41A69"/>
              </a:solidFill>
              <a:latin typeface="Arial"/>
              <a:ea typeface="Arial"/>
              <a:cs typeface="Arial"/>
              <a:sym typeface="Arial"/>
            </a:endParaRPr>
          </a:p>
        </p:txBody>
      </p:sp>
      <p:pic>
        <p:nvPicPr>
          <p:cNvPr id="113" name="Google Shape;113;p4"/>
          <p:cNvPicPr preferRelativeResize="0"/>
          <p:nvPr/>
        </p:nvPicPr>
        <p:blipFill rotWithShape="1">
          <a:blip r:embed="rId4">
            <a:alphaModFix/>
          </a:blip>
          <a:srcRect b="29872" l="24853" r="37244" t="36163"/>
          <a:stretch/>
        </p:blipFill>
        <p:spPr>
          <a:xfrm>
            <a:off x="2264334" y="5312311"/>
            <a:ext cx="4615337" cy="112483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 name="Shape 119"/>
        <p:cNvGrpSpPr/>
        <p:nvPr/>
      </p:nvGrpSpPr>
      <p:grpSpPr>
        <a:xfrm>
          <a:off x="0" y="0"/>
          <a:ext cx="0" cy="0"/>
          <a:chOff x="0" y="0"/>
          <a:chExt cx="0" cy="0"/>
        </a:xfrm>
      </p:grpSpPr>
      <p:sp>
        <p:nvSpPr>
          <p:cNvPr id="120" name="Google Shape;120;p5"/>
          <p:cNvSpPr txBox="1"/>
          <p:nvPr/>
        </p:nvSpPr>
        <p:spPr>
          <a:xfrm>
            <a:off x="532729" y="2533943"/>
            <a:ext cx="8078400" cy="2489700"/>
          </a:xfrm>
          <a:prstGeom prst="rect">
            <a:avLst/>
          </a:prstGeom>
          <a:noFill/>
          <a:ln>
            <a:noFill/>
          </a:ln>
        </p:spPr>
        <p:txBody>
          <a:bodyPr anchorCtr="0" anchor="t" bIns="45700" lIns="91425" spcFirstLastPara="1" rIns="91425" wrap="square" tIns="45700">
            <a:spAutoFit/>
          </a:bodyPr>
          <a:lstStyle/>
          <a:p>
            <a:pPr indent="0" lvl="0" marL="2743200" marR="0" rtl="0" algn="l">
              <a:lnSpc>
                <a:spcPct val="115000"/>
              </a:lnSpc>
              <a:spcBef>
                <a:spcPts val="0"/>
              </a:spcBef>
              <a:spcAft>
                <a:spcPts val="0"/>
              </a:spcAft>
              <a:buClr>
                <a:srgbClr val="000000"/>
              </a:buClr>
              <a:buSzPts val="3500"/>
              <a:buFont typeface="Arial"/>
              <a:buNone/>
            </a:pPr>
            <a:r>
              <a:rPr b="0" i="0" lang="en-AU" sz="3500" u="none" cap="none" strike="noStrike">
                <a:solidFill>
                  <a:srgbClr val="006AB6"/>
                </a:solidFill>
                <a:latin typeface="Tahoma"/>
                <a:ea typeface="Tahoma"/>
                <a:cs typeface="Tahoma"/>
                <a:sym typeface="Tahoma"/>
              </a:rPr>
              <a:t>- Self</a:t>
            </a:r>
            <a:endParaRPr b="0" i="0" sz="3500" u="none" cap="none" strike="noStrike">
              <a:solidFill>
                <a:srgbClr val="006AB6"/>
              </a:solidFill>
              <a:latin typeface="Tahoma"/>
              <a:ea typeface="Tahoma"/>
              <a:cs typeface="Tahoma"/>
              <a:sym typeface="Tahoma"/>
            </a:endParaRPr>
          </a:p>
          <a:p>
            <a:pPr indent="0" lvl="0" marL="2743200" marR="0" rtl="0" algn="l">
              <a:lnSpc>
                <a:spcPct val="115000"/>
              </a:lnSpc>
              <a:spcBef>
                <a:spcPts val="0"/>
              </a:spcBef>
              <a:spcAft>
                <a:spcPts val="0"/>
              </a:spcAft>
              <a:buClr>
                <a:srgbClr val="000000"/>
              </a:buClr>
              <a:buSzPts val="3500"/>
              <a:buFont typeface="Arial"/>
              <a:buNone/>
            </a:pPr>
            <a:r>
              <a:rPr b="0" i="0" lang="en-AU" sz="3500" u="none" cap="none" strike="noStrike">
                <a:solidFill>
                  <a:srgbClr val="006AB6"/>
                </a:solidFill>
                <a:latin typeface="Tahoma"/>
                <a:ea typeface="Tahoma"/>
                <a:cs typeface="Tahoma"/>
                <a:sym typeface="Tahoma"/>
              </a:rPr>
              <a:t>- Team</a:t>
            </a:r>
            <a:endParaRPr b="0" i="0" sz="3500" u="none" cap="none" strike="noStrike">
              <a:solidFill>
                <a:srgbClr val="006AB6"/>
              </a:solidFill>
              <a:latin typeface="Tahoma"/>
              <a:ea typeface="Tahoma"/>
              <a:cs typeface="Tahoma"/>
              <a:sym typeface="Tahoma"/>
            </a:endParaRPr>
          </a:p>
          <a:p>
            <a:pPr indent="0" lvl="0" marL="2743200" marR="0" rtl="0" algn="l">
              <a:lnSpc>
                <a:spcPct val="115000"/>
              </a:lnSpc>
              <a:spcBef>
                <a:spcPts val="0"/>
              </a:spcBef>
              <a:spcAft>
                <a:spcPts val="0"/>
              </a:spcAft>
              <a:buClr>
                <a:srgbClr val="000000"/>
              </a:buClr>
              <a:buSzPts val="3500"/>
              <a:buFont typeface="Arial"/>
              <a:buNone/>
            </a:pPr>
            <a:r>
              <a:rPr b="0" i="0" lang="en-AU" sz="3500" u="none" cap="none" strike="noStrike">
                <a:solidFill>
                  <a:srgbClr val="006AB6"/>
                </a:solidFill>
                <a:latin typeface="Tahoma"/>
                <a:ea typeface="Tahoma"/>
                <a:cs typeface="Tahoma"/>
                <a:sym typeface="Tahoma"/>
              </a:rPr>
              <a:t>- Leadership</a:t>
            </a:r>
            <a:endParaRPr b="0" i="0" sz="3500" u="none" cap="none" strike="noStrike">
              <a:solidFill>
                <a:srgbClr val="006AB6"/>
              </a:solidFill>
              <a:latin typeface="Tahoma"/>
              <a:ea typeface="Tahoma"/>
              <a:cs typeface="Tahoma"/>
              <a:sym typeface="Tahoma"/>
            </a:endParaRPr>
          </a:p>
          <a:p>
            <a:pPr indent="0" lvl="0" marL="2743200" marR="0" rtl="0" algn="l">
              <a:lnSpc>
                <a:spcPct val="115000"/>
              </a:lnSpc>
              <a:spcBef>
                <a:spcPts val="0"/>
              </a:spcBef>
              <a:spcAft>
                <a:spcPts val="0"/>
              </a:spcAft>
              <a:buClr>
                <a:srgbClr val="000000"/>
              </a:buClr>
              <a:buSzPts val="3500"/>
              <a:buFont typeface="Arial"/>
              <a:buNone/>
            </a:pPr>
            <a:r>
              <a:rPr b="0" i="0" lang="en-AU" sz="3500" u="none" cap="none" strike="noStrike">
                <a:solidFill>
                  <a:srgbClr val="006AB6"/>
                </a:solidFill>
                <a:latin typeface="Tahoma"/>
                <a:ea typeface="Tahoma"/>
                <a:cs typeface="Tahoma"/>
                <a:sym typeface="Tahoma"/>
              </a:rPr>
              <a:t>- Citizenship </a:t>
            </a:r>
            <a:endParaRPr b="0" i="0" sz="1400" u="none" cap="none" strike="noStrike">
              <a:solidFill>
                <a:srgbClr val="006AB6"/>
              </a:solidFill>
              <a:latin typeface="Arial"/>
              <a:ea typeface="Arial"/>
              <a:cs typeface="Arial"/>
              <a:sym typeface="Arial"/>
            </a:endParaRPr>
          </a:p>
        </p:txBody>
      </p:sp>
      <p:sp>
        <p:nvSpPr>
          <p:cNvPr id="121" name="Google Shape;121;p5"/>
          <p:cNvSpPr txBox="1"/>
          <p:nvPr/>
        </p:nvSpPr>
        <p:spPr>
          <a:xfrm>
            <a:off x="532804" y="658993"/>
            <a:ext cx="8078400" cy="1847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en-AU" sz="4400" u="none" cap="none" strike="noStrike">
                <a:solidFill>
                  <a:srgbClr val="D41A69"/>
                </a:solidFill>
                <a:latin typeface="Tahoma"/>
                <a:ea typeface="Tahoma"/>
                <a:cs typeface="Tahoma"/>
                <a:sym typeface="Tahoma"/>
              </a:rPr>
              <a:t>Program Approach </a:t>
            </a:r>
            <a:br>
              <a:rPr b="1" i="0" lang="en-AU" sz="4400" u="none" cap="none" strike="noStrike">
                <a:solidFill>
                  <a:srgbClr val="D41A69"/>
                </a:solidFill>
                <a:latin typeface="Tahoma"/>
                <a:ea typeface="Tahoma"/>
                <a:cs typeface="Tahoma"/>
                <a:sym typeface="Tahoma"/>
              </a:rPr>
            </a:br>
            <a:r>
              <a:rPr b="1" i="0" lang="en-AU" sz="3500" u="none" cap="none" strike="noStrike">
                <a:solidFill>
                  <a:srgbClr val="D41A69"/>
                </a:solidFill>
                <a:latin typeface="Tahoma"/>
                <a:ea typeface="Tahoma"/>
                <a:cs typeface="Tahoma"/>
                <a:sym typeface="Tahoma"/>
              </a:rPr>
              <a:t> </a:t>
            </a:r>
            <a:endParaRPr b="0" i="0" sz="1400" u="none" cap="none" strike="noStrike">
              <a:solidFill>
                <a:srgbClr val="D41A69"/>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500"/>
              <a:buFont typeface="Arial"/>
              <a:buNone/>
            </a:pPr>
            <a:r>
              <a:rPr b="0" i="0" lang="en-AU" sz="3500" u="none" cap="none" strike="noStrike">
                <a:solidFill>
                  <a:srgbClr val="006AB6"/>
                </a:solidFill>
                <a:latin typeface="Tahoma"/>
                <a:ea typeface="Tahoma"/>
                <a:cs typeface="Tahoma"/>
                <a:sym typeface="Tahoma"/>
              </a:rPr>
              <a:t>Grow participant awareness of:</a:t>
            </a:r>
            <a:endParaRPr b="0" i="0" sz="1400" u="none" cap="none" strike="noStrike">
              <a:solidFill>
                <a:srgbClr val="006AB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1">
                                            <p:txEl>
                                              <p:pRg end="0" st="0"/>
                                            </p:txEl>
                                          </p:spTgt>
                                        </p:tgtEl>
                                        <p:attrNameLst>
                                          <p:attrName>style.visibility</p:attrName>
                                        </p:attrNameLst>
                                      </p:cBhvr>
                                      <p:to>
                                        <p:strVal val="visible"/>
                                      </p:to>
                                    </p:set>
                                    <p:animEffect filter="fade" transition="in">
                                      <p:cBhvr>
                                        <p:cTn dur="1000"/>
                                        <p:tgtEl>
                                          <p:spTgt spid="121">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21">
                                            <p:txEl>
                                              <p:pRg end="1" st="1"/>
                                            </p:txEl>
                                          </p:spTgt>
                                        </p:tgtEl>
                                        <p:attrNameLst>
                                          <p:attrName>style.visibility</p:attrName>
                                        </p:attrNameLst>
                                      </p:cBhvr>
                                      <p:to>
                                        <p:strVal val="visible"/>
                                      </p:to>
                                    </p:set>
                                    <p:animEffect filter="fade" transition="in">
                                      <p:cBhvr>
                                        <p:cTn dur="1000"/>
                                        <p:tgtEl>
                                          <p:spTgt spid="121">
                                            <p:txEl>
                                              <p:pRg end="1" st="1"/>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0">
                                            <p:txEl>
                                              <p:pRg end="0" st="0"/>
                                            </p:txEl>
                                          </p:spTgt>
                                        </p:tgtEl>
                                        <p:attrNameLst>
                                          <p:attrName>style.visibility</p:attrName>
                                        </p:attrNameLst>
                                      </p:cBhvr>
                                      <p:to>
                                        <p:strVal val="visible"/>
                                      </p:to>
                                    </p:set>
                                    <p:animEffect filter="fade" transition="in">
                                      <p:cBhvr>
                                        <p:cTn dur="1000"/>
                                        <p:tgtEl>
                                          <p:spTgt spid="120">
                                            <p:txEl>
                                              <p:pRg end="0" st="0"/>
                                            </p:txEl>
                                          </p:spTgt>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120">
                                            <p:txEl>
                                              <p:pRg end="1" st="1"/>
                                            </p:txEl>
                                          </p:spTgt>
                                        </p:tgtEl>
                                        <p:attrNameLst>
                                          <p:attrName>style.visibility</p:attrName>
                                        </p:attrNameLst>
                                      </p:cBhvr>
                                      <p:to>
                                        <p:strVal val="visible"/>
                                      </p:to>
                                    </p:set>
                                    <p:animEffect filter="fade" transition="in">
                                      <p:cBhvr>
                                        <p:cTn dur="1000"/>
                                        <p:tgtEl>
                                          <p:spTgt spid="120">
                                            <p:txEl>
                                              <p:pRg end="1" st="1"/>
                                            </p:txEl>
                                          </p:spTgt>
                                        </p:tgtEl>
                                      </p:cBhvr>
                                    </p:animEffect>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120">
                                            <p:txEl>
                                              <p:pRg end="2" st="2"/>
                                            </p:txEl>
                                          </p:spTgt>
                                        </p:tgtEl>
                                        <p:attrNameLst>
                                          <p:attrName>style.visibility</p:attrName>
                                        </p:attrNameLst>
                                      </p:cBhvr>
                                      <p:to>
                                        <p:strVal val="visible"/>
                                      </p:to>
                                    </p:set>
                                    <p:animEffect filter="fade" transition="in">
                                      <p:cBhvr>
                                        <p:cTn dur="1000"/>
                                        <p:tgtEl>
                                          <p:spTgt spid="120">
                                            <p:txEl>
                                              <p:pRg end="2" st="2"/>
                                            </p:txEl>
                                          </p:spTgt>
                                        </p:tgtEl>
                                      </p:cBhvr>
                                    </p:animEffect>
                                  </p:childTnLst>
                                </p:cTn>
                              </p:par>
                            </p:childTnLst>
                          </p:cTn>
                        </p:par>
                        <p:par>
                          <p:cTn fill="hold">
                            <p:stCondLst>
                              <p:cond delay="4000"/>
                            </p:stCondLst>
                            <p:childTnLst>
                              <p:par>
                                <p:cTn fill="hold" nodeType="afterEffect" presetClass="entr" presetID="10" presetSubtype="0">
                                  <p:stCondLst>
                                    <p:cond delay="0"/>
                                  </p:stCondLst>
                                  <p:childTnLst>
                                    <p:set>
                                      <p:cBhvr>
                                        <p:cTn dur="1" fill="hold">
                                          <p:stCondLst>
                                            <p:cond delay="0"/>
                                          </p:stCondLst>
                                        </p:cTn>
                                        <p:tgtEl>
                                          <p:spTgt spid="120">
                                            <p:txEl>
                                              <p:pRg end="3" st="3"/>
                                            </p:txEl>
                                          </p:spTgt>
                                        </p:tgtEl>
                                        <p:attrNameLst>
                                          <p:attrName>style.visibility</p:attrName>
                                        </p:attrNameLst>
                                      </p:cBhvr>
                                      <p:to>
                                        <p:strVal val="visible"/>
                                      </p:to>
                                    </p:set>
                                    <p:animEffect filter="fade" transition="in">
                                      <p:cBhvr>
                                        <p:cTn dur="1000"/>
                                        <p:tgtEl>
                                          <p:spTgt spid="120">
                                            <p:txEl>
                                              <p:pRg end="3" st="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6"/>
          <p:cNvSpPr txBox="1"/>
          <p:nvPr/>
        </p:nvSpPr>
        <p:spPr>
          <a:xfrm>
            <a:off x="532729" y="3237113"/>
            <a:ext cx="8078400" cy="1939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3000"/>
              <a:buFont typeface="Arial"/>
              <a:buNone/>
            </a:pPr>
            <a:r>
              <a:rPr b="1" i="0" lang="en-AU" sz="3000" u="none" cap="none" strike="noStrike">
                <a:solidFill>
                  <a:srgbClr val="00ACBB"/>
                </a:solidFill>
                <a:latin typeface="Tahoma"/>
                <a:ea typeface="Tahoma"/>
                <a:cs typeface="Tahoma"/>
                <a:sym typeface="Tahoma"/>
              </a:rPr>
              <a:t>Passionate Speakers Facilitating:</a:t>
            </a:r>
            <a:r>
              <a:rPr b="1" i="1" lang="en-AU" sz="3000" u="none" cap="none" strike="noStrike">
                <a:solidFill>
                  <a:srgbClr val="00ACBB"/>
                </a:solidFill>
                <a:latin typeface="Tahoma"/>
                <a:ea typeface="Tahoma"/>
                <a:cs typeface="Tahoma"/>
                <a:sym typeface="Tahoma"/>
              </a:rPr>
              <a:t> </a:t>
            </a:r>
            <a:endParaRPr b="0" i="0" sz="1400" u="none" cap="none" strike="noStrike">
              <a:solidFill>
                <a:srgbClr val="00ACBB"/>
              </a:solidFill>
              <a:latin typeface="Arial"/>
              <a:ea typeface="Arial"/>
              <a:cs typeface="Arial"/>
              <a:sym typeface="Arial"/>
            </a:endParaRPr>
          </a:p>
          <a:p>
            <a:pPr indent="0" lvl="0" marL="3240000" marR="0" rtl="0" algn="l">
              <a:lnSpc>
                <a:spcPct val="100000"/>
              </a:lnSpc>
              <a:spcBef>
                <a:spcPts val="0"/>
              </a:spcBef>
              <a:spcAft>
                <a:spcPts val="0"/>
              </a:spcAft>
              <a:buClr>
                <a:srgbClr val="000000"/>
              </a:buClr>
              <a:buSzPts val="3000"/>
              <a:buFont typeface="Arial"/>
              <a:buNone/>
            </a:pPr>
            <a:r>
              <a:rPr b="0" i="0" lang="en-AU" sz="3000" u="none" cap="none" strike="noStrike">
                <a:solidFill>
                  <a:srgbClr val="006AB6"/>
                </a:solidFill>
                <a:latin typeface="Tahoma"/>
                <a:ea typeface="Tahoma"/>
                <a:cs typeface="Tahoma"/>
                <a:sym typeface="Tahoma"/>
              </a:rPr>
              <a:t>-</a:t>
            </a:r>
            <a:r>
              <a:rPr b="1" i="0" lang="en-AU" sz="3000" u="none" cap="none" strike="noStrike">
                <a:solidFill>
                  <a:srgbClr val="006AB6"/>
                </a:solidFill>
                <a:latin typeface="Tahoma"/>
                <a:ea typeface="Tahoma"/>
                <a:cs typeface="Tahoma"/>
                <a:sym typeface="Tahoma"/>
              </a:rPr>
              <a:t> </a:t>
            </a:r>
            <a:r>
              <a:rPr b="0" i="0" lang="en-AU" sz="3000" u="none" cap="none" strike="noStrike">
                <a:solidFill>
                  <a:srgbClr val="006AB6"/>
                </a:solidFill>
                <a:latin typeface="Tahoma"/>
                <a:ea typeface="Tahoma"/>
                <a:cs typeface="Tahoma"/>
                <a:sym typeface="Tahoma"/>
              </a:rPr>
              <a:t>Theory education</a:t>
            </a:r>
            <a:br>
              <a:rPr b="0" i="0" lang="en-AU" sz="3000" u="none" cap="none" strike="noStrike">
                <a:solidFill>
                  <a:srgbClr val="006AB6"/>
                </a:solidFill>
                <a:latin typeface="Tahoma"/>
                <a:ea typeface="Tahoma"/>
                <a:cs typeface="Tahoma"/>
                <a:sym typeface="Tahoma"/>
              </a:rPr>
            </a:br>
            <a:r>
              <a:rPr b="0" i="0" lang="en-AU" sz="3000" u="none" cap="none" strike="noStrike">
                <a:solidFill>
                  <a:srgbClr val="006AB6"/>
                </a:solidFill>
                <a:latin typeface="Tahoma"/>
                <a:ea typeface="Tahoma"/>
                <a:cs typeface="Tahoma"/>
                <a:sym typeface="Tahoma"/>
              </a:rPr>
              <a:t>- Discussion &amp; Workshops</a:t>
            </a:r>
            <a:br>
              <a:rPr b="0" i="0" lang="en-AU" sz="3000" u="none" cap="none" strike="noStrike">
                <a:solidFill>
                  <a:srgbClr val="006AB6"/>
                </a:solidFill>
                <a:latin typeface="Tahoma"/>
                <a:ea typeface="Tahoma"/>
                <a:cs typeface="Tahoma"/>
                <a:sym typeface="Tahoma"/>
              </a:rPr>
            </a:br>
            <a:r>
              <a:rPr b="0" i="0" lang="en-AU" sz="3000" u="none" cap="none" strike="noStrike">
                <a:solidFill>
                  <a:srgbClr val="006AB6"/>
                </a:solidFill>
                <a:latin typeface="Tahoma"/>
                <a:ea typeface="Tahoma"/>
                <a:cs typeface="Tahoma"/>
                <a:sym typeface="Tahoma"/>
              </a:rPr>
              <a:t>- Experiential learning</a:t>
            </a:r>
            <a:endParaRPr b="0" i="0" sz="1400" u="none" cap="none" strike="noStrike">
              <a:solidFill>
                <a:srgbClr val="006AB6"/>
              </a:solidFill>
              <a:latin typeface="Arial"/>
              <a:ea typeface="Arial"/>
              <a:cs typeface="Arial"/>
              <a:sym typeface="Arial"/>
            </a:endParaRPr>
          </a:p>
        </p:txBody>
      </p:sp>
      <p:sp>
        <p:nvSpPr>
          <p:cNvPr id="129" name="Google Shape;129;p6"/>
          <p:cNvSpPr txBox="1"/>
          <p:nvPr/>
        </p:nvSpPr>
        <p:spPr>
          <a:xfrm>
            <a:off x="415498" y="648028"/>
            <a:ext cx="8078400" cy="76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400"/>
              <a:buFont typeface="Arial"/>
              <a:buNone/>
            </a:pPr>
            <a:r>
              <a:rPr b="1" i="0" lang="en-AU" sz="4400" u="none" cap="none" strike="noStrike">
                <a:solidFill>
                  <a:srgbClr val="D41A69"/>
                </a:solidFill>
                <a:latin typeface="Tahoma"/>
                <a:ea typeface="Tahoma"/>
                <a:cs typeface="Tahoma"/>
                <a:sym typeface="Tahoma"/>
              </a:rPr>
              <a:t>Delivered Through</a:t>
            </a:r>
            <a:endParaRPr b="1" i="0" sz="4400" u="none" cap="none" strike="noStrike">
              <a:solidFill>
                <a:srgbClr val="D41A69"/>
              </a:solidFill>
              <a:latin typeface="Tahoma"/>
              <a:ea typeface="Tahoma"/>
              <a:cs typeface="Tahoma"/>
              <a:sym typeface="Tahoma"/>
            </a:endParaRPr>
          </a:p>
        </p:txBody>
      </p:sp>
      <p:sp>
        <p:nvSpPr>
          <p:cNvPr id="130" name="Google Shape;130;p6"/>
          <p:cNvSpPr txBox="1"/>
          <p:nvPr/>
        </p:nvSpPr>
        <p:spPr>
          <a:xfrm>
            <a:off x="532729" y="1297613"/>
            <a:ext cx="8078400" cy="1477500"/>
          </a:xfrm>
          <a:prstGeom prst="rect">
            <a:avLst/>
          </a:prstGeom>
          <a:noFill/>
          <a:ln>
            <a:noFill/>
          </a:ln>
        </p:spPr>
        <p:txBody>
          <a:bodyPr anchorCtr="0" anchor="t" bIns="45700" lIns="91425" spcFirstLastPara="1" rIns="91425" wrap="square" tIns="45700">
            <a:spAutoFit/>
          </a:bodyPr>
          <a:lstStyle/>
          <a:p>
            <a:pPr indent="-363537" lvl="0" marL="363537" marR="0" rtl="0" algn="l">
              <a:lnSpc>
                <a:spcPct val="100000"/>
              </a:lnSpc>
              <a:spcBef>
                <a:spcPts val="0"/>
              </a:spcBef>
              <a:spcAft>
                <a:spcPts val="0"/>
              </a:spcAft>
              <a:buClr>
                <a:srgbClr val="006AB6"/>
              </a:buClr>
              <a:buSzPts val="3000"/>
              <a:buFont typeface="Tahoma"/>
              <a:buChar char="-"/>
            </a:pPr>
            <a:r>
              <a:rPr b="0" i="0" lang="en-AU" sz="3000" u="none" cap="none" strike="noStrike">
                <a:solidFill>
                  <a:srgbClr val="006AB6"/>
                </a:solidFill>
                <a:latin typeface="Tahoma"/>
                <a:ea typeface="Tahoma"/>
                <a:cs typeface="Tahoma"/>
                <a:sym typeface="Tahoma"/>
              </a:rPr>
              <a:t>Bus ride - to and from</a:t>
            </a:r>
            <a:endParaRPr b="0" i="0" sz="1400" u="none" cap="none" strike="noStrike">
              <a:solidFill>
                <a:srgbClr val="006AB6"/>
              </a:solidFill>
              <a:latin typeface="Arial"/>
              <a:ea typeface="Arial"/>
              <a:cs typeface="Arial"/>
              <a:sym typeface="Arial"/>
            </a:endParaRPr>
          </a:p>
          <a:p>
            <a:pPr indent="-363537" lvl="0" marL="363537" marR="0" rtl="0" algn="l">
              <a:lnSpc>
                <a:spcPct val="100000"/>
              </a:lnSpc>
              <a:spcBef>
                <a:spcPts val="0"/>
              </a:spcBef>
              <a:spcAft>
                <a:spcPts val="0"/>
              </a:spcAft>
              <a:buClr>
                <a:srgbClr val="006AB6"/>
              </a:buClr>
              <a:buSzPts val="3000"/>
              <a:buFont typeface="Tahoma"/>
              <a:buChar char="-"/>
            </a:pPr>
            <a:r>
              <a:rPr b="0" i="0" lang="en-AU" sz="3000" u="none" cap="none" strike="noStrike">
                <a:solidFill>
                  <a:srgbClr val="006AB6"/>
                </a:solidFill>
                <a:latin typeface="Tahoma"/>
                <a:ea typeface="Tahoma"/>
                <a:cs typeface="Tahoma"/>
                <a:sym typeface="Tahoma"/>
              </a:rPr>
              <a:t>Outdoor challenges</a:t>
            </a:r>
            <a:endParaRPr b="0" i="0" sz="1400" u="none" cap="none" strike="noStrike">
              <a:solidFill>
                <a:srgbClr val="006AB6"/>
              </a:solidFill>
              <a:latin typeface="Arial"/>
              <a:ea typeface="Arial"/>
              <a:cs typeface="Arial"/>
              <a:sym typeface="Arial"/>
            </a:endParaRPr>
          </a:p>
          <a:p>
            <a:pPr indent="-363537" lvl="0" marL="363537" marR="0" rtl="0" algn="l">
              <a:lnSpc>
                <a:spcPct val="100000"/>
              </a:lnSpc>
              <a:spcBef>
                <a:spcPts val="0"/>
              </a:spcBef>
              <a:spcAft>
                <a:spcPts val="0"/>
              </a:spcAft>
              <a:buClr>
                <a:srgbClr val="006AB6"/>
              </a:buClr>
              <a:buSzPts val="3000"/>
              <a:buFont typeface="Tahoma"/>
              <a:buChar char="-"/>
            </a:pPr>
            <a:r>
              <a:rPr b="0" i="0" lang="en-AU" sz="3000" u="none" cap="none" strike="noStrike">
                <a:solidFill>
                  <a:srgbClr val="006AB6"/>
                </a:solidFill>
                <a:latin typeface="Tahoma"/>
                <a:ea typeface="Tahoma"/>
                <a:cs typeface="Tahoma"/>
                <a:sym typeface="Tahoma"/>
              </a:rPr>
              <a:t>Project work</a:t>
            </a:r>
            <a:endParaRPr b="0" i="0" sz="1400" u="none" cap="none" strike="noStrike">
              <a:solidFill>
                <a:srgbClr val="006AB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9"/>
                                        </p:tgtEl>
                                        <p:attrNameLst>
                                          <p:attrName>style.visibility</p:attrName>
                                        </p:attrNameLst>
                                      </p:cBhvr>
                                      <p:to>
                                        <p:strVal val="visible"/>
                                      </p:to>
                                    </p:set>
                                    <p:animEffect filter="fade" transition="in">
                                      <p:cBhvr>
                                        <p:cTn dur="1000"/>
                                        <p:tgtEl>
                                          <p:spTgt spid="129"/>
                                        </p:tgtEl>
                                      </p:cBhvr>
                                    </p:animEffect>
                                  </p:childTnLst>
                                </p:cTn>
                              </p:par>
                              <p:par>
                                <p:cTn fill="hold" nodeType="with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28"/>
                                        </p:tgtEl>
                                        <p:attrNameLst>
                                          <p:attrName>style.visibility</p:attrName>
                                        </p:attrNameLst>
                                      </p:cBhvr>
                                      <p:to>
                                        <p:strVal val="visible"/>
                                      </p:to>
                                    </p:set>
                                    <p:animEffect filter="fade" transition="in">
                                      <p:cBhvr>
                                        <p:cTn dur="1000"/>
                                        <p:tgtEl>
                                          <p:spTgt spid="12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7"/>
          <p:cNvSpPr txBox="1"/>
          <p:nvPr>
            <p:ph type="title"/>
          </p:nvPr>
        </p:nvSpPr>
        <p:spPr>
          <a:xfrm>
            <a:off x="457200" y="381000"/>
            <a:ext cx="8229600" cy="838200"/>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b="1" lang="en-AU">
                <a:solidFill>
                  <a:srgbClr val="D41A69"/>
                </a:solidFill>
              </a:rPr>
              <a:t>Learning Outcomes</a:t>
            </a:r>
            <a:endParaRPr b="1">
              <a:solidFill>
                <a:srgbClr val="D41A69"/>
              </a:solidFill>
            </a:endParaRPr>
          </a:p>
        </p:txBody>
      </p:sp>
      <p:sp>
        <p:nvSpPr>
          <p:cNvPr id="138" name="Google Shape;138;p7"/>
          <p:cNvSpPr txBox="1"/>
          <p:nvPr>
            <p:ph idx="1" type="body"/>
          </p:nvPr>
        </p:nvSpPr>
        <p:spPr>
          <a:xfrm>
            <a:off x="617550" y="1219200"/>
            <a:ext cx="7908900" cy="5176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300"/>
              <a:buNone/>
            </a:pPr>
            <a:r>
              <a:rPr b="1" lang="en-AU" sz="2000">
                <a:solidFill>
                  <a:srgbClr val="00ACBB"/>
                </a:solidFill>
              </a:rPr>
              <a:t>Personal Development:</a:t>
            </a:r>
            <a:endParaRPr sz="2000">
              <a:solidFill>
                <a:srgbClr val="006AB6"/>
              </a:solidFill>
            </a:endParaRPr>
          </a:p>
          <a:p>
            <a:pPr indent="-227012" lvl="0" marL="639762" marR="0"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Bus ride - to and from (subject to location)</a:t>
            </a:r>
            <a:endParaRPr sz="2000">
              <a:solidFill>
                <a:srgbClr val="006AB6"/>
              </a:solidFill>
            </a:endParaRPr>
          </a:p>
          <a:p>
            <a:pPr indent="-227012" lvl="0" marL="639762" marR="0"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Outdoor challenges</a:t>
            </a:r>
            <a:endParaRPr sz="2000">
              <a:solidFill>
                <a:srgbClr val="006AB6"/>
              </a:solidFill>
            </a:endParaRPr>
          </a:p>
          <a:p>
            <a:pPr indent="-227012" lvl="0" marL="639762" marR="0"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Project work</a:t>
            </a:r>
            <a:endParaRPr sz="2000">
              <a:solidFill>
                <a:srgbClr val="006AB6"/>
              </a:solidFill>
            </a:endParaRPr>
          </a:p>
          <a:p>
            <a:pPr indent="-184150" lvl="0" marL="266700" rtl="0" algn="l">
              <a:lnSpc>
                <a:spcPct val="100000"/>
              </a:lnSpc>
              <a:spcBef>
                <a:spcPts val="0"/>
              </a:spcBef>
              <a:spcAft>
                <a:spcPts val="0"/>
              </a:spcAft>
              <a:buClr>
                <a:srgbClr val="17458F"/>
              </a:buClr>
              <a:buSzPts val="1300"/>
              <a:buFont typeface="Tahoma"/>
              <a:buNone/>
            </a:pPr>
            <a:r>
              <a:t/>
            </a:r>
            <a:endParaRPr sz="2000">
              <a:solidFill>
                <a:srgbClr val="17458F"/>
              </a:solidFill>
            </a:endParaRPr>
          </a:p>
          <a:p>
            <a:pPr indent="0" lvl="0" marL="0" rtl="0" algn="l">
              <a:lnSpc>
                <a:spcPct val="100000"/>
              </a:lnSpc>
              <a:spcBef>
                <a:spcPts val="0"/>
              </a:spcBef>
              <a:spcAft>
                <a:spcPts val="0"/>
              </a:spcAft>
              <a:buClr>
                <a:srgbClr val="17458F"/>
              </a:buClr>
              <a:buSzPts val="1300"/>
              <a:buNone/>
            </a:pPr>
            <a:r>
              <a:rPr b="1" lang="en-AU" sz="2000">
                <a:solidFill>
                  <a:srgbClr val="00ACBB"/>
                </a:solidFill>
              </a:rPr>
              <a:t>Citizenship:</a:t>
            </a:r>
            <a:endParaRPr sz="2000">
              <a:solidFill>
                <a:srgbClr val="00ACBB"/>
              </a:solidFill>
            </a:endParaRPr>
          </a:p>
          <a:p>
            <a:pPr indent="-227012" lvl="0" marL="639762" marR="0"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Discuss the purpose of good citizenship</a:t>
            </a:r>
            <a:endParaRPr sz="2000">
              <a:solidFill>
                <a:srgbClr val="006AB6"/>
              </a:solidFill>
            </a:endParaRPr>
          </a:p>
          <a:p>
            <a:pPr indent="-227012" lvl="0" marL="639762" marR="0"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Understand and promote the values of Rotary</a:t>
            </a:r>
            <a:endParaRPr sz="2000">
              <a:solidFill>
                <a:srgbClr val="006AB6"/>
              </a:solidFill>
            </a:endParaRPr>
          </a:p>
          <a:p>
            <a:pPr indent="0" lvl="0" marL="0" rtl="0" algn="l">
              <a:lnSpc>
                <a:spcPct val="100000"/>
              </a:lnSpc>
              <a:spcBef>
                <a:spcPts val="0"/>
              </a:spcBef>
              <a:spcAft>
                <a:spcPts val="0"/>
              </a:spcAft>
              <a:buSzPts val="1170"/>
              <a:buNone/>
            </a:pPr>
            <a:r>
              <a:t/>
            </a:r>
            <a:endParaRPr sz="2000">
              <a:solidFill>
                <a:srgbClr val="17458F"/>
              </a:solidFill>
            </a:endParaRPr>
          </a:p>
          <a:p>
            <a:pPr indent="0" lvl="0" marL="0" rtl="0" algn="l">
              <a:lnSpc>
                <a:spcPct val="100000"/>
              </a:lnSpc>
              <a:spcBef>
                <a:spcPts val="0"/>
              </a:spcBef>
              <a:spcAft>
                <a:spcPts val="0"/>
              </a:spcAft>
              <a:buClr>
                <a:srgbClr val="17458F"/>
              </a:buClr>
              <a:buSzPts val="1300"/>
              <a:buNone/>
            </a:pPr>
            <a:r>
              <a:rPr b="1" lang="en-AU" sz="2000">
                <a:solidFill>
                  <a:srgbClr val="00ACBB"/>
                </a:solidFill>
              </a:rPr>
              <a:t>Leadership:</a:t>
            </a:r>
            <a:endParaRPr sz="2000">
              <a:solidFill>
                <a:srgbClr val="00ACBB"/>
              </a:solidFill>
            </a:endParaRPr>
          </a:p>
          <a:p>
            <a:pPr indent="-227012" lvl="0" marL="639762"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Identify the qualities of a leader</a:t>
            </a:r>
            <a:endParaRPr sz="2000">
              <a:solidFill>
                <a:srgbClr val="006AB6"/>
              </a:solidFill>
            </a:endParaRPr>
          </a:p>
          <a:p>
            <a:pPr indent="-227012" lvl="0" marL="639762"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Promote teamwork</a:t>
            </a:r>
            <a:endParaRPr sz="2000">
              <a:solidFill>
                <a:srgbClr val="006AB6"/>
              </a:solidFill>
            </a:endParaRPr>
          </a:p>
          <a:p>
            <a:pPr indent="-227012" lvl="0" marL="639762"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Embrace change</a:t>
            </a:r>
            <a:endParaRPr sz="2000">
              <a:solidFill>
                <a:srgbClr val="006AB6"/>
              </a:solidFill>
            </a:endParaRPr>
          </a:p>
          <a:p>
            <a:pPr indent="-227012" lvl="0" marL="639762" rtl="0" algn="l">
              <a:lnSpc>
                <a:spcPct val="100000"/>
              </a:lnSpc>
              <a:spcBef>
                <a:spcPts val="0"/>
              </a:spcBef>
              <a:spcAft>
                <a:spcPts val="0"/>
              </a:spcAft>
              <a:buClr>
                <a:srgbClr val="006AB6"/>
              </a:buClr>
              <a:buSzPts val="2000"/>
              <a:buFont typeface="Tahoma"/>
              <a:buAutoNum type="alphaLcPeriod"/>
            </a:pPr>
            <a:r>
              <a:rPr lang="en-AU" sz="2000">
                <a:solidFill>
                  <a:srgbClr val="006AB6"/>
                </a:solidFill>
              </a:rPr>
              <a:t>Create an action plan that:</a:t>
            </a:r>
            <a:endParaRPr sz="2000">
              <a:solidFill>
                <a:srgbClr val="006AB6"/>
              </a:solidFill>
            </a:endParaRPr>
          </a:p>
          <a:p>
            <a:pPr indent="-185736" lvl="1" marL="998537" rtl="0" algn="l">
              <a:lnSpc>
                <a:spcPct val="100000"/>
              </a:lnSpc>
              <a:spcBef>
                <a:spcPts val="0"/>
              </a:spcBef>
              <a:spcAft>
                <a:spcPts val="0"/>
              </a:spcAft>
              <a:buClr>
                <a:srgbClr val="006AB6"/>
              </a:buClr>
              <a:buSzPts val="2000"/>
              <a:buFont typeface="Tahoma"/>
              <a:buAutoNum type="romanLcPeriod"/>
            </a:pPr>
            <a:r>
              <a:rPr lang="en-AU" sz="2000">
                <a:solidFill>
                  <a:srgbClr val="006AB6"/>
                </a:solidFill>
              </a:rPr>
              <a:t>Ensures the transfer of key program learnings and</a:t>
            </a:r>
            <a:endParaRPr sz="2000">
              <a:solidFill>
                <a:srgbClr val="006AB6"/>
              </a:solidFill>
            </a:endParaRPr>
          </a:p>
          <a:p>
            <a:pPr indent="-185736" lvl="1" marL="998537" rtl="0" algn="l">
              <a:lnSpc>
                <a:spcPct val="100000"/>
              </a:lnSpc>
              <a:spcBef>
                <a:spcPts val="0"/>
              </a:spcBef>
              <a:spcAft>
                <a:spcPts val="0"/>
              </a:spcAft>
              <a:buClr>
                <a:srgbClr val="006AB6"/>
              </a:buClr>
              <a:buSzPts val="2000"/>
              <a:buFont typeface="Tahoma"/>
              <a:buAutoNum type="romanLcPeriod"/>
            </a:pPr>
            <a:r>
              <a:rPr lang="en-AU" sz="2000">
                <a:solidFill>
                  <a:srgbClr val="006AB6"/>
                </a:solidFill>
              </a:rPr>
              <a:t>Creates habits of lifelong learning</a:t>
            </a:r>
            <a:endParaRPr b="1" sz="2000">
              <a:solidFill>
                <a:srgbClr val="006AB6"/>
              </a:solidFill>
              <a:latin typeface="Tahoma"/>
              <a:ea typeface="Tahoma"/>
              <a:cs typeface="Tahoma"/>
              <a:sym typeface="Tahom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8"/>
          <p:cNvSpPr txBox="1"/>
          <p:nvPr/>
        </p:nvSpPr>
        <p:spPr>
          <a:xfrm>
            <a:off x="448011" y="1619060"/>
            <a:ext cx="8247900" cy="3016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rPr b="1" i="0" lang="en-AU" sz="9000" u="none" cap="none" strike="noStrike">
                <a:solidFill>
                  <a:srgbClr val="D41A69"/>
                </a:solidFill>
                <a:latin typeface="Tahoma"/>
                <a:ea typeface="Tahoma"/>
                <a:cs typeface="Tahoma"/>
                <a:sym typeface="Tahoma"/>
              </a:rPr>
              <a:t>The Outcome </a:t>
            </a:r>
            <a:endParaRPr b="0" i="0" sz="1400" u="none" cap="none" strike="noStrike">
              <a:solidFill>
                <a:srgbClr val="D41A69"/>
              </a:solidFill>
              <a:latin typeface="Arial"/>
              <a:ea typeface="Arial"/>
              <a:cs typeface="Arial"/>
              <a:sym typeface="Arial"/>
            </a:endParaRPr>
          </a:p>
          <a:p>
            <a:pPr indent="0" lvl="0" marL="0" marR="0" rtl="0" algn="ctr">
              <a:lnSpc>
                <a:spcPct val="100000"/>
              </a:lnSpc>
              <a:spcBef>
                <a:spcPts val="1200"/>
              </a:spcBef>
              <a:spcAft>
                <a:spcPts val="0"/>
              </a:spcAft>
              <a:buClr>
                <a:srgbClr val="000000"/>
              </a:buClr>
              <a:buSzPts val="9000"/>
              <a:buFont typeface="Arial"/>
              <a:buNone/>
            </a:pPr>
            <a:r>
              <a:rPr b="1" i="0" lang="en-AU" sz="9000" u="none" cap="none" strike="noStrike">
                <a:solidFill>
                  <a:srgbClr val="D41A69"/>
                </a:solidFill>
                <a:latin typeface="Tahoma"/>
                <a:ea typeface="Tahoma"/>
                <a:cs typeface="Tahoma"/>
                <a:sym typeface="Tahoma"/>
              </a:rPr>
              <a:t>of RYLA</a:t>
            </a:r>
            <a:endParaRPr b="0" i="0" sz="1400" u="none" cap="none" strike="noStrike">
              <a:solidFill>
                <a:srgbClr val="D41A69"/>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 name="Shape 151"/>
        <p:cNvGrpSpPr/>
        <p:nvPr/>
      </p:nvGrpSpPr>
      <p:grpSpPr>
        <a:xfrm>
          <a:off x="0" y="0"/>
          <a:ext cx="0" cy="0"/>
          <a:chOff x="0" y="0"/>
          <a:chExt cx="0" cy="0"/>
        </a:xfrm>
      </p:grpSpPr>
      <p:sp>
        <p:nvSpPr>
          <p:cNvPr id="152" name="Google Shape;152;p9"/>
          <p:cNvSpPr txBox="1"/>
          <p:nvPr/>
        </p:nvSpPr>
        <p:spPr>
          <a:xfrm>
            <a:off x="448014" y="1421269"/>
            <a:ext cx="8247900" cy="2862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0"/>
              <a:buFont typeface="Arial"/>
              <a:buNone/>
            </a:pPr>
            <a:r>
              <a:rPr b="1" i="0" lang="en-AU" sz="9000" u="none" cap="none" strike="noStrike">
                <a:solidFill>
                  <a:srgbClr val="D41A69"/>
                </a:solidFill>
                <a:latin typeface="Tahoma"/>
                <a:ea typeface="Tahoma"/>
                <a:cs typeface="Tahoma"/>
                <a:sym typeface="Tahoma"/>
              </a:rPr>
              <a:t>We Need Your Support!</a:t>
            </a:r>
            <a:endParaRPr b="0" i="0" sz="1400" u="none" cap="none" strike="noStrike">
              <a:solidFill>
                <a:srgbClr val="D41A69"/>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2"/>
                                        </p:tgtEl>
                                        <p:attrNameLst>
                                          <p:attrName>style.visibility</p:attrName>
                                        </p:attrNameLst>
                                      </p:cBhvr>
                                      <p:to>
                                        <p:strVal val="visible"/>
                                      </p:to>
                                    </p:set>
                                    <p:animEffect filter="fade" transition="in">
                                      <p:cBhvr>
                                        <p:cTn dur="1000"/>
                                        <p:tgtEl>
                                          <p:spTgt spid="1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10"/>
          <p:cNvSpPr txBox="1"/>
          <p:nvPr/>
        </p:nvSpPr>
        <p:spPr>
          <a:xfrm>
            <a:off x="532804" y="875396"/>
            <a:ext cx="8078400" cy="5107200"/>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Clr>
                <a:srgbClr val="000000"/>
              </a:buClr>
              <a:buSzPts val="4400"/>
              <a:buFont typeface="Arial"/>
              <a:buNone/>
            </a:pPr>
            <a:r>
              <a:rPr b="1" i="0" lang="en-AU" sz="4400" u="none" cap="none" strike="noStrike">
                <a:solidFill>
                  <a:srgbClr val="D41A69"/>
                </a:solidFill>
                <a:latin typeface="Tahoma"/>
                <a:ea typeface="Tahoma"/>
                <a:cs typeface="Tahoma"/>
                <a:sym typeface="Tahoma"/>
              </a:rPr>
              <a:t>RYLA 2027</a:t>
            </a:r>
            <a:br>
              <a:rPr b="1" i="0" lang="en-AU" sz="2600" u="none" cap="none" strike="noStrike">
                <a:solidFill>
                  <a:srgbClr val="D41A69"/>
                </a:solidFill>
                <a:latin typeface="Tahoma"/>
                <a:ea typeface="Tahoma"/>
                <a:cs typeface="Tahoma"/>
                <a:sym typeface="Tahoma"/>
              </a:rPr>
            </a:br>
            <a:r>
              <a:rPr b="1" i="0" lang="en-AU" sz="3900" u="none" cap="none" strike="noStrike">
                <a:solidFill>
                  <a:srgbClr val="006AB6"/>
                </a:solidFill>
                <a:latin typeface="Tahoma"/>
                <a:ea typeface="Tahoma"/>
                <a:cs typeface="Tahoma"/>
                <a:sym typeface="Tahoma"/>
              </a:rPr>
              <a:t>17th - 23rd January 2027</a:t>
            </a:r>
            <a:endParaRPr b="1" i="0" sz="3900" u="none" cap="none" strike="noStrike">
              <a:solidFill>
                <a:srgbClr val="006AB6"/>
              </a:solidFill>
              <a:latin typeface="Tahoma"/>
              <a:ea typeface="Tahoma"/>
              <a:cs typeface="Tahoma"/>
              <a:sym typeface="Tahoma"/>
            </a:endParaRPr>
          </a:p>
          <a:p>
            <a:pPr indent="0" lvl="0" marL="0" marR="0" rtl="0" algn="ctr">
              <a:lnSpc>
                <a:spcPct val="120000"/>
              </a:lnSpc>
              <a:spcBef>
                <a:spcPts val="0"/>
              </a:spcBef>
              <a:spcAft>
                <a:spcPts val="0"/>
              </a:spcAft>
              <a:buClr>
                <a:srgbClr val="000000"/>
              </a:buClr>
              <a:buSzPts val="4400"/>
              <a:buFont typeface="Arial"/>
              <a:buNone/>
            </a:pPr>
            <a:r>
              <a:rPr b="0" i="0" lang="en-AU" sz="3900" u="none" cap="none" strike="noStrike">
                <a:solidFill>
                  <a:srgbClr val="006AB6"/>
                </a:solidFill>
                <a:latin typeface="Tahoma"/>
                <a:ea typeface="Tahoma"/>
                <a:cs typeface="Tahoma"/>
                <a:sym typeface="Tahoma"/>
              </a:rPr>
              <a:t>Camp Cooby, North of Toowoomba</a:t>
            </a:r>
            <a:endParaRPr b="0" i="0" sz="3900" u="none" cap="none" strike="noStrike">
              <a:solidFill>
                <a:srgbClr val="006AB6"/>
              </a:solidFill>
              <a:latin typeface="Tahoma"/>
              <a:ea typeface="Tahoma"/>
              <a:cs typeface="Tahoma"/>
              <a:sym typeface="Tahoma"/>
            </a:endParaRPr>
          </a:p>
          <a:p>
            <a:pPr indent="0" lvl="0" marL="0" marR="0" rtl="0" algn="ctr">
              <a:lnSpc>
                <a:spcPct val="120000"/>
              </a:lnSpc>
              <a:spcBef>
                <a:spcPts val="0"/>
              </a:spcBef>
              <a:spcAft>
                <a:spcPts val="0"/>
              </a:spcAft>
              <a:buClr>
                <a:srgbClr val="000000"/>
              </a:buClr>
              <a:buSzPts val="4400"/>
              <a:buFont typeface="Arial"/>
              <a:buNone/>
            </a:pPr>
            <a:r>
              <a:rPr b="0" i="0" lang="en-AU" sz="3900" u="none" cap="none" strike="noStrike">
                <a:solidFill>
                  <a:srgbClr val="006AB6"/>
                </a:solidFill>
                <a:latin typeface="Tahoma"/>
                <a:ea typeface="Tahoma"/>
                <a:cs typeface="Tahoma"/>
                <a:sym typeface="Tahoma"/>
              </a:rPr>
              <a:t>40 </a:t>
            </a:r>
            <a:r>
              <a:rPr lang="en-AU" sz="3900">
                <a:solidFill>
                  <a:srgbClr val="006AB6"/>
                </a:solidFill>
                <a:latin typeface="Tahoma"/>
                <a:ea typeface="Tahoma"/>
                <a:cs typeface="Tahoma"/>
                <a:sym typeface="Tahoma"/>
              </a:rPr>
              <a:t>P</a:t>
            </a:r>
            <a:r>
              <a:rPr b="0" i="0" lang="en-AU" sz="3900" u="none" cap="none" strike="noStrike">
                <a:solidFill>
                  <a:srgbClr val="006AB6"/>
                </a:solidFill>
                <a:latin typeface="Tahoma"/>
                <a:ea typeface="Tahoma"/>
                <a:cs typeface="Tahoma"/>
                <a:sym typeface="Tahoma"/>
              </a:rPr>
              <a:t>articipants</a:t>
            </a:r>
            <a:endParaRPr b="0" i="0" sz="3900" u="none" cap="none" strike="noStrike">
              <a:solidFill>
                <a:srgbClr val="006AB6"/>
              </a:solidFill>
              <a:latin typeface="Tahoma"/>
              <a:ea typeface="Tahoma"/>
              <a:cs typeface="Tahoma"/>
              <a:sym typeface="Tahoma"/>
            </a:endParaRPr>
          </a:p>
          <a:p>
            <a:pPr indent="0" lvl="0" marL="0" marR="0" rtl="0" algn="ctr">
              <a:lnSpc>
                <a:spcPct val="120000"/>
              </a:lnSpc>
              <a:spcBef>
                <a:spcPts val="0"/>
              </a:spcBef>
              <a:spcAft>
                <a:spcPts val="0"/>
              </a:spcAft>
              <a:buClr>
                <a:srgbClr val="000000"/>
              </a:buClr>
              <a:buSzPts val="4400"/>
              <a:buFont typeface="Arial"/>
              <a:buNone/>
            </a:pPr>
            <a:r>
              <a:rPr b="0" i="0" lang="en-AU" sz="3900" u="none" cap="none" strike="noStrike">
                <a:solidFill>
                  <a:srgbClr val="006AB6"/>
                </a:solidFill>
                <a:latin typeface="Tahoma"/>
                <a:ea typeface="Tahoma"/>
                <a:cs typeface="Tahoma"/>
                <a:sym typeface="Tahoma"/>
              </a:rPr>
              <a:t>8 Family Group Leaders</a:t>
            </a:r>
            <a:endParaRPr b="0" i="0" sz="3900" u="none" cap="none" strike="noStrike">
              <a:solidFill>
                <a:srgbClr val="006AB6"/>
              </a:solidFill>
              <a:latin typeface="Tahoma"/>
              <a:ea typeface="Tahoma"/>
              <a:cs typeface="Tahoma"/>
              <a:sym typeface="Tahoma"/>
            </a:endParaRPr>
          </a:p>
          <a:p>
            <a:pPr indent="0" lvl="0" marL="0" marR="0" rtl="0" algn="ctr">
              <a:lnSpc>
                <a:spcPct val="120000"/>
              </a:lnSpc>
              <a:spcBef>
                <a:spcPts val="0"/>
              </a:spcBef>
              <a:spcAft>
                <a:spcPts val="0"/>
              </a:spcAft>
              <a:buClr>
                <a:srgbClr val="000000"/>
              </a:buClr>
              <a:buSzPts val="4400"/>
              <a:buFont typeface="Arial"/>
              <a:buNone/>
            </a:pPr>
            <a:r>
              <a:rPr b="0" i="0" lang="en-AU" sz="3900" u="none" cap="none" strike="noStrike">
                <a:solidFill>
                  <a:srgbClr val="006AB6"/>
                </a:solidFill>
                <a:latin typeface="Tahoma"/>
                <a:ea typeface="Tahoma"/>
                <a:cs typeface="Tahoma"/>
                <a:sym typeface="Tahoma"/>
              </a:rPr>
              <a:t>4 Senior Leaders</a:t>
            </a:r>
            <a:endParaRPr b="0" i="0" sz="3900" u="none" cap="none" strike="noStrike">
              <a:solidFill>
                <a:srgbClr val="006AB6"/>
              </a:solidFill>
              <a:latin typeface="Tahoma"/>
              <a:ea typeface="Tahoma"/>
              <a:cs typeface="Tahoma"/>
              <a:sym typeface="Tahoma"/>
            </a:endParaRPr>
          </a:p>
          <a:p>
            <a:pPr indent="0" lvl="0" marL="0" marR="0" rtl="0" algn="ctr">
              <a:lnSpc>
                <a:spcPct val="120000"/>
              </a:lnSpc>
              <a:spcBef>
                <a:spcPts val="0"/>
              </a:spcBef>
              <a:spcAft>
                <a:spcPts val="0"/>
              </a:spcAft>
              <a:buClr>
                <a:srgbClr val="000000"/>
              </a:buClr>
              <a:buSzPts val="4400"/>
              <a:buFont typeface="Arial"/>
              <a:buNone/>
            </a:pPr>
            <a:r>
              <a:rPr b="0" i="0" lang="en-AU" sz="3900" u="none" cap="none" strike="noStrike">
                <a:solidFill>
                  <a:srgbClr val="006AB6"/>
                </a:solidFill>
                <a:latin typeface="Tahoma"/>
                <a:ea typeface="Tahoma"/>
                <a:cs typeface="Tahoma"/>
                <a:sym typeface="Tahoma"/>
              </a:rPr>
              <a:t>2 Co-ordinators</a:t>
            </a:r>
            <a:endParaRPr b="0" i="0" sz="900" u="none" cap="none" strike="noStrike">
              <a:solidFill>
                <a:srgbClr val="006AB6"/>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animEffect filter="fade" transition="in">
                                      <p:cBhvr>
                                        <p:cTn dur="1000"/>
                                        <p:tgtEl>
                                          <p:spTgt spid="159">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animEffect filter="fade" transition="in">
                                      <p:cBhvr>
                                        <p:cTn dur="1000"/>
                                        <p:tgtEl>
                                          <p:spTgt spid="159">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animEffect filter="fade" transition="in">
                                      <p:cBhvr>
                                        <p:cTn dur="1000"/>
                                        <p:tgtEl>
                                          <p:spTgt spid="159">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3" st="3"/>
                                            </p:txEl>
                                          </p:spTgt>
                                        </p:tgtEl>
                                        <p:attrNameLst>
                                          <p:attrName>style.visibility</p:attrName>
                                        </p:attrNameLst>
                                      </p:cBhvr>
                                      <p:to>
                                        <p:strVal val="visible"/>
                                      </p:to>
                                    </p:set>
                                    <p:animEffect filter="fade" transition="in">
                                      <p:cBhvr>
                                        <p:cTn dur="1000"/>
                                        <p:tgtEl>
                                          <p:spTgt spid="159">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4" st="4"/>
                                            </p:txEl>
                                          </p:spTgt>
                                        </p:tgtEl>
                                        <p:attrNameLst>
                                          <p:attrName>style.visibility</p:attrName>
                                        </p:attrNameLst>
                                      </p:cBhvr>
                                      <p:to>
                                        <p:strVal val="visible"/>
                                      </p:to>
                                    </p:set>
                                    <p:animEffect filter="fade" transition="in">
                                      <p:cBhvr>
                                        <p:cTn dur="1000"/>
                                        <p:tgtEl>
                                          <p:spTgt spid="159">
                                            <p:txEl>
                                              <p:pRg end="4" st="4"/>
                                            </p:txEl>
                                          </p:spTgt>
                                        </p:tgtEl>
                                      </p:cBhvr>
                                    </p:animEffect>
                                  </p:childTnLst>
                                </p:cTn>
                              </p:par>
                              <p:par>
                                <p:cTn fill="hold" nodeType="withEffect" presetClass="entr" presetID="10" presetSubtype="0">
                                  <p:stCondLst>
                                    <p:cond delay="0"/>
                                  </p:stCondLst>
                                  <p:childTnLst>
                                    <p:set>
                                      <p:cBhvr>
                                        <p:cTn dur="1" fill="hold">
                                          <p:stCondLst>
                                            <p:cond delay="0"/>
                                          </p:stCondLst>
                                        </p:cTn>
                                        <p:tgtEl>
                                          <p:spTgt spid="159">
                                            <p:txEl>
                                              <p:pRg end="5" st="5"/>
                                            </p:txEl>
                                          </p:spTgt>
                                        </p:tgtEl>
                                        <p:attrNameLst>
                                          <p:attrName>style.visibility</p:attrName>
                                        </p:attrNameLst>
                                      </p:cBhvr>
                                      <p:to>
                                        <p:strVal val="visible"/>
                                      </p:to>
                                    </p:set>
                                    <p:animEffect filter="fade" transition="in">
                                      <p:cBhvr>
                                        <p:cTn dur="1000"/>
                                        <p:tgtEl>
                                          <p:spTgt spid="159">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 name="Shape 165"/>
        <p:cNvGrpSpPr/>
        <p:nvPr/>
      </p:nvGrpSpPr>
      <p:grpSpPr>
        <a:xfrm>
          <a:off x="0" y="0"/>
          <a:ext cx="0" cy="0"/>
          <a:chOff x="0" y="0"/>
          <a:chExt cx="0" cy="0"/>
        </a:xfrm>
      </p:grpSpPr>
      <p:sp>
        <p:nvSpPr>
          <p:cNvPr id="166" name="Google Shape;166;p11"/>
          <p:cNvSpPr txBox="1"/>
          <p:nvPr/>
        </p:nvSpPr>
        <p:spPr>
          <a:xfrm>
            <a:off x="532804" y="1014293"/>
            <a:ext cx="8078400" cy="4829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1" i="0" lang="en-AU" sz="6000" u="none" cap="none" strike="noStrike">
                <a:solidFill>
                  <a:srgbClr val="D41A69"/>
                </a:solidFill>
                <a:latin typeface="Tahoma"/>
                <a:ea typeface="Tahoma"/>
                <a:cs typeface="Tahoma"/>
                <a:sym typeface="Tahoma"/>
              </a:rPr>
              <a:t>Who Can You Ask?</a:t>
            </a:r>
            <a:endParaRPr b="0" i="0" sz="1000" u="none" cap="none" strike="noStrike">
              <a:solidFill>
                <a:srgbClr val="D41A69"/>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2000"/>
              <a:buFont typeface="Arial"/>
              <a:buNone/>
            </a:pPr>
            <a:r>
              <a:rPr b="1" i="0" lang="en-AU" sz="1000" u="none" cap="none" strike="noStrike">
                <a:solidFill>
                  <a:srgbClr val="D6205D"/>
                </a:solidFill>
                <a:latin typeface="Tahoma"/>
                <a:ea typeface="Tahoma"/>
                <a:cs typeface="Tahoma"/>
                <a:sym typeface="Tahoma"/>
              </a:rPr>
              <a:t> </a:t>
            </a:r>
            <a:br>
              <a:rPr b="1" i="0" lang="en-AU" sz="1000" u="none" cap="none" strike="noStrike">
                <a:solidFill>
                  <a:srgbClr val="D6205D"/>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Young Professionals</a:t>
            </a:r>
            <a:br>
              <a:rPr b="0" i="0" lang="en-AU" sz="3500" u="none" cap="none" strike="noStrike">
                <a:solidFill>
                  <a:srgbClr val="006AB6"/>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Work Colleagues</a:t>
            </a:r>
            <a:br>
              <a:rPr b="0" i="0" lang="en-AU" sz="3500" u="none" cap="none" strike="noStrike">
                <a:solidFill>
                  <a:srgbClr val="006AB6"/>
                </a:solidFill>
                <a:latin typeface="Tahoma"/>
                <a:ea typeface="Tahoma"/>
                <a:cs typeface="Tahoma"/>
                <a:sym typeface="Tahoma"/>
              </a:rPr>
            </a:br>
            <a:r>
              <a:rPr b="0" i="0" lang="en-AU" sz="3500" u="none" cap="none" strike="noStrike">
                <a:solidFill>
                  <a:srgbClr val="006AB6"/>
                </a:solidFill>
                <a:latin typeface="Tahoma"/>
                <a:ea typeface="Tahoma"/>
                <a:cs typeface="Tahoma"/>
                <a:sym typeface="Tahoma"/>
              </a:rPr>
              <a:t>Friends of Rotary</a:t>
            </a:r>
            <a:endParaRPr b="0" i="0" sz="3500" u="none" cap="none" strike="noStrike">
              <a:solidFill>
                <a:srgbClr val="006AB6"/>
              </a:solidFill>
              <a:latin typeface="Tahoma"/>
              <a:ea typeface="Tahoma"/>
              <a:cs typeface="Tahoma"/>
              <a:sym typeface="Tahoma"/>
            </a:endParaRPr>
          </a:p>
          <a:p>
            <a:pPr indent="0" lvl="0" marL="0" marR="0" rtl="0" algn="ctr">
              <a:lnSpc>
                <a:spcPct val="115000"/>
              </a:lnSpc>
              <a:spcBef>
                <a:spcPts val="0"/>
              </a:spcBef>
              <a:spcAft>
                <a:spcPts val="0"/>
              </a:spcAft>
              <a:buClr>
                <a:srgbClr val="000000"/>
              </a:buClr>
              <a:buSzPts val="2000"/>
              <a:buFont typeface="Arial"/>
              <a:buNone/>
            </a:pPr>
            <a:r>
              <a:rPr b="0" i="0" lang="en-AU" sz="3500" u="none" cap="none" strike="noStrike">
                <a:solidFill>
                  <a:srgbClr val="006AB6"/>
                </a:solidFill>
                <a:latin typeface="Tahoma"/>
                <a:ea typeface="Tahoma"/>
                <a:cs typeface="Tahoma"/>
                <a:sym typeface="Tahoma"/>
              </a:rPr>
              <a:t>Rotaractors</a:t>
            </a:r>
            <a:endParaRPr b="0" i="0" sz="3500" u="none" cap="none" strike="noStrike">
              <a:solidFill>
                <a:srgbClr val="006AB6"/>
              </a:solidFill>
              <a:latin typeface="Tahoma"/>
              <a:ea typeface="Tahoma"/>
              <a:cs typeface="Tahoma"/>
              <a:sym typeface="Tahoma"/>
            </a:endParaRPr>
          </a:p>
          <a:p>
            <a:pPr indent="0" lvl="0" marL="0" marR="0" rtl="0" algn="ctr">
              <a:lnSpc>
                <a:spcPct val="115000"/>
              </a:lnSpc>
              <a:spcBef>
                <a:spcPts val="0"/>
              </a:spcBef>
              <a:spcAft>
                <a:spcPts val="0"/>
              </a:spcAft>
              <a:buClr>
                <a:srgbClr val="000000"/>
              </a:buClr>
              <a:buSzPts val="2000"/>
              <a:buFont typeface="Arial"/>
              <a:buNone/>
            </a:pPr>
            <a:r>
              <a:rPr b="0" i="0" lang="en-AU" sz="3500" u="none" cap="none" strike="noStrike">
                <a:solidFill>
                  <a:srgbClr val="006AB6"/>
                </a:solidFill>
                <a:latin typeface="Tahoma"/>
                <a:ea typeface="Tahoma"/>
                <a:cs typeface="Tahoma"/>
                <a:sym typeface="Tahoma"/>
              </a:rPr>
              <a:t>University Students</a:t>
            </a:r>
            <a:endParaRPr b="0" i="0" sz="3500" u="none" cap="none" strike="noStrike">
              <a:solidFill>
                <a:srgbClr val="006AB6"/>
              </a:solidFill>
              <a:latin typeface="Tahoma"/>
              <a:ea typeface="Tahoma"/>
              <a:cs typeface="Tahoma"/>
              <a:sym typeface="Tahoma"/>
            </a:endParaRPr>
          </a:p>
          <a:p>
            <a:pPr indent="0" lvl="0" marL="0" marR="0" rtl="0" algn="ctr">
              <a:lnSpc>
                <a:spcPct val="115000"/>
              </a:lnSpc>
              <a:spcBef>
                <a:spcPts val="0"/>
              </a:spcBef>
              <a:spcAft>
                <a:spcPts val="0"/>
              </a:spcAft>
              <a:buClr>
                <a:srgbClr val="000000"/>
              </a:buClr>
              <a:buSzPts val="2000"/>
              <a:buFont typeface="Arial"/>
              <a:buNone/>
            </a:pPr>
            <a:r>
              <a:rPr b="0" i="0" lang="en-AU" sz="3500" u="none" cap="none" strike="noStrike">
                <a:solidFill>
                  <a:srgbClr val="006AB6"/>
                </a:solidFill>
                <a:latin typeface="Tahoma"/>
                <a:ea typeface="Tahoma"/>
                <a:cs typeface="Tahoma"/>
                <a:sym typeface="Tahoma"/>
              </a:rPr>
              <a:t>Meeting Venue Staff</a:t>
            </a:r>
            <a:endParaRPr b="0" i="0" sz="3500" u="none" cap="none" strike="noStrike">
              <a:solidFill>
                <a:srgbClr val="006AB6"/>
              </a:solidFill>
              <a:latin typeface="Tahoma"/>
              <a:ea typeface="Tahoma"/>
              <a:cs typeface="Tahoma"/>
              <a:sym typeface="Tahom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6">
                                            <p:txEl>
                                              <p:pRg end="0" st="0"/>
                                            </p:txEl>
                                          </p:spTgt>
                                        </p:tgtEl>
                                        <p:attrNameLst>
                                          <p:attrName>style.visibility</p:attrName>
                                        </p:attrNameLst>
                                      </p:cBhvr>
                                      <p:to>
                                        <p:strVal val="visible"/>
                                      </p:to>
                                    </p:set>
                                    <p:animEffect filter="fade" transition="in">
                                      <p:cBhvr>
                                        <p:cTn dur="1000"/>
                                        <p:tgtEl>
                                          <p:spTgt spid="166">
                                            <p:txEl>
                                              <p:pRg end="0" st="0"/>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6">
                                            <p:txEl>
                                              <p:pRg end="1" st="1"/>
                                            </p:txEl>
                                          </p:spTgt>
                                        </p:tgtEl>
                                        <p:attrNameLst>
                                          <p:attrName>style.visibility</p:attrName>
                                        </p:attrNameLst>
                                      </p:cBhvr>
                                      <p:to>
                                        <p:strVal val="visible"/>
                                      </p:to>
                                    </p:set>
                                    <p:animEffect filter="fade" transition="in">
                                      <p:cBhvr>
                                        <p:cTn dur="1000"/>
                                        <p:tgtEl>
                                          <p:spTgt spid="166">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6">
                                            <p:txEl>
                                              <p:pRg end="2" st="2"/>
                                            </p:txEl>
                                          </p:spTgt>
                                        </p:tgtEl>
                                        <p:attrNameLst>
                                          <p:attrName>style.visibility</p:attrName>
                                        </p:attrNameLst>
                                      </p:cBhvr>
                                      <p:to>
                                        <p:strVal val="visible"/>
                                      </p:to>
                                    </p:set>
                                    <p:animEffect filter="fade" transition="in">
                                      <p:cBhvr>
                                        <p:cTn dur="1000"/>
                                        <p:tgtEl>
                                          <p:spTgt spid="166">
                                            <p:txEl>
                                              <p:pRg end="2" st="2"/>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6">
                                            <p:txEl>
                                              <p:pRg end="3" st="3"/>
                                            </p:txEl>
                                          </p:spTgt>
                                        </p:tgtEl>
                                        <p:attrNameLst>
                                          <p:attrName>style.visibility</p:attrName>
                                        </p:attrNameLst>
                                      </p:cBhvr>
                                      <p:to>
                                        <p:strVal val="visible"/>
                                      </p:to>
                                    </p:set>
                                    <p:animEffect filter="fade" transition="in">
                                      <p:cBhvr>
                                        <p:cTn dur="1000"/>
                                        <p:tgtEl>
                                          <p:spTgt spid="166">
                                            <p:txEl>
                                              <p:pRg end="3" st="3"/>
                                            </p:txEl>
                                          </p:spTgt>
                                        </p:tgtEl>
                                      </p:cBhvr>
                                    </p:animEffect>
                                  </p:childTnLst>
                                </p:cTn>
                              </p:par>
                              <p:par>
                                <p:cTn fill="hold" nodeType="withEffect" presetClass="entr" presetID="10" presetSubtype="0">
                                  <p:stCondLst>
                                    <p:cond delay="0"/>
                                  </p:stCondLst>
                                  <p:childTnLst>
                                    <p:set>
                                      <p:cBhvr>
                                        <p:cTn dur="1" fill="hold">
                                          <p:stCondLst>
                                            <p:cond delay="0"/>
                                          </p:stCondLst>
                                        </p:cTn>
                                        <p:tgtEl>
                                          <p:spTgt spid="166">
                                            <p:txEl>
                                              <p:pRg end="4" st="4"/>
                                            </p:txEl>
                                          </p:spTgt>
                                        </p:tgtEl>
                                        <p:attrNameLst>
                                          <p:attrName>style.visibility</p:attrName>
                                        </p:attrNameLst>
                                      </p:cBhvr>
                                      <p:to>
                                        <p:strVal val="visible"/>
                                      </p:to>
                                    </p:set>
                                    <p:animEffect filter="fade" transition="in">
                                      <p:cBhvr>
                                        <p:cTn dur="1000"/>
                                        <p:tgtEl>
                                          <p:spTgt spid="166">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12"/>
          <p:cNvSpPr txBox="1"/>
          <p:nvPr/>
        </p:nvSpPr>
        <p:spPr>
          <a:xfrm>
            <a:off x="368550" y="555000"/>
            <a:ext cx="8426700" cy="58413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rgbClr val="000000"/>
              </a:buClr>
              <a:buSzPts val="3900"/>
              <a:buFont typeface="Arial"/>
              <a:buNone/>
            </a:pPr>
            <a:r>
              <a:rPr b="1" i="0" lang="en-AU" sz="3900" u="none" cap="none" strike="noStrike">
                <a:solidFill>
                  <a:srgbClr val="D41A69"/>
                </a:solidFill>
                <a:latin typeface="Tahoma"/>
                <a:ea typeface="Tahoma"/>
                <a:cs typeface="Tahoma"/>
                <a:sym typeface="Tahoma"/>
              </a:rPr>
              <a:t>Rylarian &amp; Leader Sponsorship</a:t>
            </a:r>
            <a:r>
              <a:rPr b="1" i="0" lang="en-AU" sz="3900" u="none" cap="none" strike="noStrike">
                <a:solidFill>
                  <a:srgbClr val="D6205D"/>
                </a:solidFill>
                <a:latin typeface="Tahoma"/>
                <a:ea typeface="Tahoma"/>
                <a:cs typeface="Tahoma"/>
                <a:sym typeface="Tahoma"/>
              </a:rPr>
              <a:t> </a:t>
            </a:r>
            <a:br>
              <a:rPr b="1" i="0" lang="en-AU" sz="4000" u="none" cap="none" strike="noStrike">
                <a:solidFill>
                  <a:srgbClr val="17458F"/>
                </a:solidFill>
                <a:latin typeface="Tahoma"/>
                <a:ea typeface="Tahoma"/>
                <a:cs typeface="Tahoma"/>
                <a:sym typeface="Tahoma"/>
              </a:rPr>
            </a:br>
            <a:r>
              <a:rPr b="1" lang="en-AU" sz="3000">
                <a:solidFill>
                  <a:srgbClr val="00ACBB"/>
                </a:solidFill>
                <a:latin typeface="Tahoma"/>
                <a:ea typeface="Tahoma"/>
                <a:cs typeface="Tahoma"/>
                <a:sym typeface="Tahoma"/>
              </a:rPr>
              <a:t>Rotary Club Cost:</a:t>
            </a:r>
            <a:r>
              <a:rPr b="1" i="0" lang="en-AU" sz="3000" u="none" cap="none" strike="noStrike">
                <a:solidFill>
                  <a:srgbClr val="00ACBB"/>
                </a:solidFill>
                <a:latin typeface="Tahoma"/>
                <a:ea typeface="Tahoma"/>
                <a:cs typeface="Tahoma"/>
                <a:sym typeface="Tahoma"/>
              </a:rPr>
              <a:t> </a:t>
            </a:r>
            <a:endParaRPr b="1" i="0" sz="3000" u="none" cap="none" strike="noStrike">
              <a:solidFill>
                <a:srgbClr val="00ACBB"/>
              </a:solidFill>
              <a:latin typeface="Tahoma"/>
              <a:ea typeface="Tahoma"/>
              <a:cs typeface="Tahoma"/>
              <a:sym typeface="Tahoma"/>
            </a:endParaRPr>
          </a:p>
          <a:p>
            <a:pPr indent="0" lvl="0" marL="0" marR="0" rtl="0" algn="ctr">
              <a:lnSpc>
                <a:spcPct val="150000"/>
              </a:lnSpc>
              <a:spcBef>
                <a:spcPts val="0"/>
              </a:spcBef>
              <a:spcAft>
                <a:spcPts val="0"/>
              </a:spcAft>
              <a:buClr>
                <a:srgbClr val="000000"/>
              </a:buClr>
              <a:buSzPts val="3900"/>
              <a:buFont typeface="Arial"/>
              <a:buNone/>
            </a:pPr>
            <a:r>
              <a:rPr b="1" i="0" lang="en-AU" sz="3000" u="none" cap="none" strike="noStrike">
                <a:solidFill>
                  <a:srgbClr val="006AB6"/>
                </a:solidFill>
                <a:latin typeface="Tahoma"/>
                <a:ea typeface="Tahoma"/>
                <a:cs typeface="Tahoma"/>
                <a:sym typeface="Tahoma"/>
              </a:rPr>
              <a:t>$1,100</a:t>
            </a:r>
            <a:r>
              <a:rPr b="0" i="0" lang="en-AU" sz="3000" u="none" cap="none" strike="noStrike">
                <a:solidFill>
                  <a:srgbClr val="006AB6"/>
                </a:solidFill>
                <a:latin typeface="Tahoma"/>
                <a:ea typeface="Tahoma"/>
                <a:cs typeface="Tahoma"/>
                <a:sym typeface="Tahoma"/>
              </a:rPr>
              <a:t> Per Participant/Leader</a:t>
            </a:r>
            <a:r>
              <a:rPr b="0" i="0" lang="en-AU" sz="2000" u="none" cap="none" strike="noStrike">
                <a:solidFill>
                  <a:srgbClr val="006AB6"/>
                </a:solidFill>
                <a:latin typeface="Tahoma"/>
                <a:ea typeface="Tahoma"/>
                <a:cs typeface="Tahoma"/>
                <a:sym typeface="Tahoma"/>
              </a:rPr>
              <a:t> </a:t>
            </a:r>
            <a:br>
              <a:rPr b="0" i="0" lang="en-AU" sz="2000" u="none" cap="none" strike="noStrike">
                <a:solidFill>
                  <a:srgbClr val="006AB6"/>
                </a:solidFill>
                <a:latin typeface="Tahoma"/>
                <a:ea typeface="Tahoma"/>
                <a:cs typeface="Tahoma"/>
                <a:sym typeface="Tahoma"/>
              </a:rPr>
            </a:br>
            <a:r>
              <a:rPr b="0" i="0" lang="en-AU" sz="2000" u="none" cap="none" strike="noStrike">
                <a:solidFill>
                  <a:srgbClr val="17458F"/>
                </a:solidFill>
                <a:latin typeface="Tahoma"/>
                <a:ea typeface="Tahoma"/>
                <a:cs typeface="Tahoma"/>
                <a:sym typeface="Tahoma"/>
              </a:rPr>
              <a:t> </a:t>
            </a:r>
            <a:br>
              <a:rPr b="0" i="0" lang="en-AU" sz="2000" u="none" cap="none" strike="noStrike">
                <a:solidFill>
                  <a:srgbClr val="17458F"/>
                </a:solidFill>
                <a:latin typeface="Tahoma"/>
                <a:ea typeface="Tahoma"/>
                <a:cs typeface="Tahoma"/>
                <a:sym typeface="Tahoma"/>
              </a:rPr>
            </a:br>
            <a:r>
              <a:rPr b="1" i="0" lang="en-AU" sz="3000" u="none" cap="none" strike="noStrike">
                <a:solidFill>
                  <a:srgbClr val="00ACBB"/>
                </a:solidFill>
                <a:latin typeface="Tahoma"/>
                <a:ea typeface="Tahoma"/>
                <a:cs typeface="Tahoma"/>
                <a:sym typeface="Tahoma"/>
              </a:rPr>
              <a:t>Corporate Sponsorship</a:t>
            </a:r>
            <a:r>
              <a:rPr b="1" lang="en-AU" sz="3000">
                <a:solidFill>
                  <a:srgbClr val="00ACBB"/>
                </a:solidFill>
                <a:latin typeface="Tahoma"/>
                <a:ea typeface="Tahoma"/>
                <a:cs typeface="Tahoma"/>
                <a:sym typeface="Tahoma"/>
              </a:rPr>
              <a:t>:</a:t>
            </a:r>
            <a:endParaRPr b="1" sz="3000">
              <a:solidFill>
                <a:srgbClr val="00ACBB"/>
              </a:solidFill>
              <a:latin typeface="Tahoma"/>
              <a:ea typeface="Tahoma"/>
              <a:cs typeface="Tahoma"/>
              <a:sym typeface="Tahoma"/>
            </a:endParaRPr>
          </a:p>
          <a:p>
            <a:pPr indent="0" lvl="0" marL="0" marR="0" rtl="0" algn="ctr">
              <a:lnSpc>
                <a:spcPct val="150000"/>
              </a:lnSpc>
              <a:spcBef>
                <a:spcPts val="0"/>
              </a:spcBef>
              <a:spcAft>
                <a:spcPts val="0"/>
              </a:spcAft>
              <a:buClr>
                <a:srgbClr val="000000"/>
              </a:buClr>
              <a:buSzPts val="3900"/>
              <a:buFont typeface="Arial"/>
              <a:buNone/>
            </a:pPr>
            <a:r>
              <a:rPr lang="en-AU" sz="3000">
                <a:solidFill>
                  <a:srgbClr val="006AB6"/>
                </a:solidFill>
                <a:latin typeface="Tahoma"/>
                <a:ea typeface="Tahoma"/>
                <a:cs typeface="Tahoma"/>
                <a:sym typeface="Tahoma"/>
              </a:rPr>
              <a:t>Corporate Cost: </a:t>
            </a:r>
            <a:r>
              <a:rPr b="1" lang="en-AU" sz="3000">
                <a:solidFill>
                  <a:srgbClr val="006AB6"/>
                </a:solidFill>
                <a:latin typeface="Tahoma"/>
                <a:ea typeface="Tahoma"/>
                <a:cs typeface="Tahoma"/>
                <a:sym typeface="Tahoma"/>
              </a:rPr>
              <a:t>$1,500</a:t>
            </a:r>
            <a:r>
              <a:rPr lang="en-AU" sz="3000">
                <a:solidFill>
                  <a:srgbClr val="006AB6"/>
                </a:solidFill>
                <a:latin typeface="Tahoma"/>
                <a:ea typeface="Tahoma"/>
                <a:cs typeface="Tahoma"/>
                <a:sym typeface="Tahoma"/>
              </a:rPr>
              <a:t> Per Participant/Leader</a:t>
            </a:r>
            <a:br>
              <a:rPr b="0" i="0" lang="en-AU" sz="3000" u="none" cap="none" strike="noStrike">
                <a:solidFill>
                  <a:srgbClr val="00ACBB"/>
                </a:solidFill>
                <a:latin typeface="Tahoma"/>
                <a:ea typeface="Tahoma"/>
                <a:cs typeface="Tahoma"/>
                <a:sym typeface="Tahoma"/>
              </a:rPr>
            </a:br>
            <a:r>
              <a:rPr b="0" i="0" lang="en-AU" sz="3000" u="none" cap="none" strike="noStrike">
                <a:solidFill>
                  <a:srgbClr val="006AB6"/>
                </a:solidFill>
                <a:latin typeface="Tahoma"/>
                <a:ea typeface="Tahoma"/>
                <a:cs typeface="Tahoma"/>
                <a:sym typeface="Tahoma"/>
              </a:rPr>
              <a:t>Corporate Sponsorship Materials Available</a:t>
            </a:r>
            <a:endParaRPr b="0" i="0" sz="1400" u="none" cap="none" strike="noStrike">
              <a:solidFill>
                <a:srgbClr val="006AB6"/>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000"/>
              <a:buFont typeface="Arial"/>
              <a:buNone/>
            </a:pPr>
            <a:r>
              <a:rPr b="0" i="0" lang="en-AU" sz="3000" u="none" cap="none" strike="noStrike">
                <a:solidFill>
                  <a:srgbClr val="006AB6"/>
                </a:solidFill>
                <a:latin typeface="Tahoma"/>
                <a:ea typeface="Tahoma"/>
                <a:cs typeface="Tahoma"/>
                <a:sym typeface="Tahoma"/>
              </a:rPr>
              <a:t>Do you know an employer who’d benefit from incorporating RYLA into their workplace?</a:t>
            </a:r>
            <a:endParaRPr b="0" i="0" sz="3000" u="none" cap="none" strike="noStrike">
              <a:solidFill>
                <a:srgbClr val="006AB6"/>
              </a:solidFill>
              <a:latin typeface="Tahoma"/>
              <a:ea typeface="Tahoma"/>
              <a:cs typeface="Tahoma"/>
              <a:sym typeface="Tahom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13"/>
          <p:cNvSpPr txBox="1"/>
          <p:nvPr/>
        </p:nvSpPr>
        <p:spPr>
          <a:xfrm>
            <a:off x="532729" y="659443"/>
            <a:ext cx="8078400" cy="1015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1" i="0" lang="en-AU" sz="6000" u="none" cap="none" strike="noStrike">
                <a:solidFill>
                  <a:srgbClr val="D41A69"/>
                </a:solidFill>
                <a:latin typeface="Tahoma"/>
                <a:ea typeface="Tahoma"/>
                <a:cs typeface="Tahoma"/>
                <a:sym typeface="Tahoma"/>
              </a:rPr>
              <a:t>Questions?</a:t>
            </a:r>
            <a:endParaRPr b="0" i="0" sz="6000" u="none" cap="none" strike="noStrike">
              <a:solidFill>
                <a:srgbClr val="D41A69"/>
              </a:solidFill>
              <a:latin typeface="Arial"/>
              <a:ea typeface="Arial"/>
              <a:cs typeface="Arial"/>
              <a:sym typeface="Arial"/>
            </a:endParaRPr>
          </a:p>
        </p:txBody>
      </p:sp>
      <p:sp>
        <p:nvSpPr>
          <p:cNvPr id="181" name="Google Shape;181;p13"/>
          <p:cNvSpPr txBox="1"/>
          <p:nvPr/>
        </p:nvSpPr>
        <p:spPr>
          <a:xfrm>
            <a:off x="532729" y="1860793"/>
            <a:ext cx="8078400" cy="2401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0"/>
              <a:buFont typeface="Arial"/>
              <a:buNone/>
            </a:pPr>
            <a:r>
              <a:rPr b="1" i="0" lang="en-AU" sz="3000" u="none" cap="none" strike="noStrike">
                <a:solidFill>
                  <a:srgbClr val="006AB6"/>
                </a:solidFill>
                <a:latin typeface="Tahoma"/>
                <a:ea typeface="Tahoma"/>
                <a:cs typeface="Tahoma"/>
                <a:sym typeface="Tahoma"/>
              </a:rPr>
              <a:t>Get in Touch: </a:t>
            </a:r>
            <a:br>
              <a:rPr b="1" i="0" lang="en-AU" sz="3000" u="none" cap="none" strike="noStrike">
                <a:solidFill>
                  <a:srgbClr val="006AB6"/>
                </a:solidFill>
                <a:latin typeface="Tahoma"/>
                <a:ea typeface="Tahoma"/>
                <a:cs typeface="Tahoma"/>
                <a:sym typeface="Tahoma"/>
              </a:rPr>
            </a:br>
            <a:r>
              <a:rPr b="1" i="0" lang="en-AU" sz="3000" u="sng" cap="none" strike="noStrike">
                <a:solidFill>
                  <a:schemeClr val="hlink"/>
                </a:solidFill>
                <a:latin typeface="Tahoma"/>
                <a:ea typeface="Tahoma"/>
                <a:cs typeface="Tahoma"/>
                <a:sym typeface="Tahoma"/>
                <a:hlinkClick r:id="rId4"/>
              </a:rPr>
              <a:t>ryladistrict9620@gmail.com</a:t>
            </a:r>
            <a:endParaRPr b="1" i="0" sz="3000" u="none" cap="none" strike="noStrike">
              <a:solidFill>
                <a:srgbClr val="006AB6"/>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6000"/>
              <a:buFont typeface="Arial"/>
              <a:buNone/>
            </a:pPr>
            <a:r>
              <a:t/>
            </a:r>
            <a:endParaRPr b="1" i="0" sz="3000" u="none" cap="none" strike="noStrike">
              <a:solidFill>
                <a:srgbClr val="006AB6"/>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6000"/>
              <a:buFont typeface="Arial"/>
              <a:buNone/>
            </a:pPr>
            <a:r>
              <a:rPr b="1" i="0" lang="en-AU" sz="3000" u="none" cap="none" strike="noStrike">
                <a:solidFill>
                  <a:srgbClr val="006AB6"/>
                </a:solidFill>
                <a:latin typeface="Tahoma"/>
                <a:ea typeface="Tahoma"/>
                <a:cs typeface="Tahoma"/>
                <a:sym typeface="Tahoma"/>
              </a:rPr>
              <a:t>Apply and more info:</a:t>
            </a:r>
            <a:endParaRPr b="1" i="0" sz="3000" u="none" cap="none" strike="noStrike">
              <a:solidFill>
                <a:srgbClr val="006AB6"/>
              </a:solidFill>
              <a:latin typeface="Tahoma"/>
              <a:ea typeface="Tahoma"/>
              <a:cs typeface="Tahoma"/>
              <a:sym typeface="Tahoma"/>
            </a:endParaRPr>
          </a:p>
          <a:p>
            <a:pPr indent="0" lvl="0" marL="0" marR="0" rtl="0" algn="ctr">
              <a:lnSpc>
                <a:spcPct val="100000"/>
              </a:lnSpc>
              <a:spcBef>
                <a:spcPts val="0"/>
              </a:spcBef>
              <a:spcAft>
                <a:spcPts val="0"/>
              </a:spcAft>
              <a:buClr>
                <a:srgbClr val="000000"/>
              </a:buClr>
              <a:buSzPts val="6000"/>
              <a:buFont typeface="Arial"/>
              <a:buNone/>
            </a:pPr>
            <a:r>
              <a:rPr b="1" i="0" lang="en-AU" sz="3000" u="sng" cap="none" strike="noStrike">
                <a:solidFill>
                  <a:schemeClr val="hlink"/>
                </a:solidFill>
                <a:latin typeface="Tahoma"/>
                <a:ea typeface="Tahoma"/>
                <a:cs typeface="Tahoma"/>
                <a:sym typeface="Tahoma"/>
                <a:hlinkClick r:id="rId5"/>
              </a:rPr>
              <a:t>https://www.ryla9620.org/apply</a:t>
            </a:r>
            <a:r>
              <a:rPr b="1" i="0" lang="en-AU" sz="3000" u="none" cap="none" strike="noStrike">
                <a:solidFill>
                  <a:srgbClr val="006AB6"/>
                </a:solidFill>
                <a:latin typeface="Tahoma"/>
                <a:ea typeface="Tahoma"/>
                <a:cs typeface="Tahoma"/>
                <a:sym typeface="Tahoma"/>
              </a:rPr>
              <a:t> </a:t>
            </a:r>
            <a:endParaRPr b="1" i="0" sz="3000" u="none" cap="none" strike="noStrike">
              <a:solidFill>
                <a:srgbClr val="006AB6"/>
              </a:solidFill>
              <a:latin typeface="Tahoma"/>
              <a:ea typeface="Tahoma"/>
              <a:cs typeface="Tahoma"/>
              <a:sym typeface="Tahoma"/>
            </a:endParaRPr>
          </a:p>
        </p:txBody>
      </p:sp>
      <p:pic>
        <p:nvPicPr>
          <p:cNvPr id="182" name="Google Shape;182;p13"/>
          <p:cNvPicPr preferRelativeResize="0"/>
          <p:nvPr/>
        </p:nvPicPr>
        <p:blipFill rotWithShape="1">
          <a:blip r:embed="rId6">
            <a:alphaModFix/>
          </a:blip>
          <a:srcRect b="0" l="0" r="0" t="0"/>
          <a:stretch/>
        </p:blipFill>
        <p:spPr>
          <a:xfrm>
            <a:off x="532725" y="4901250"/>
            <a:ext cx="4462724" cy="1726950"/>
          </a:xfrm>
          <a:prstGeom prst="rect">
            <a:avLst/>
          </a:prstGeom>
          <a:noFill/>
          <a:ln>
            <a:noFill/>
          </a:ln>
        </p:spPr>
      </p:pic>
      <p:pic>
        <p:nvPicPr>
          <p:cNvPr id="183" name="Google Shape;183;p13"/>
          <p:cNvPicPr preferRelativeResize="0"/>
          <p:nvPr/>
        </p:nvPicPr>
        <p:blipFill rotWithShape="1">
          <a:blip r:embed="rId7">
            <a:alphaModFix/>
          </a:blip>
          <a:srcRect b="0" l="0" r="0" t="0"/>
          <a:stretch/>
        </p:blipFill>
        <p:spPr>
          <a:xfrm>
            <a:off x="5513725" y="4901246"/>
            <a:ext cx="3049149" cy="152010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2017-05-09T06:34:09Z</dcterms:created>
  <dc:creator>Me</dc:creator>
</cp:coreProperties>
</file>